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2.xml" ContentType="application/vnd.openxmlformats-officedocument.themeOverr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1863" r:id="rId2"/>
    <p:sldId id="1870" r:id="rId3"/>
    <p:sldId id="2472" r:id="rId4"/>
    <p:sldId id="2513" r:id="rId5"/>
    <p:sldId id="2447" r:id="rId6"/>
    <p:sldId id="2488" r:id="rId7"/>
    <p:sldId id="2516" r:id="rId8"/>
    <p:sldId id="2076138725" r:id="rId9"/>
    <p:sldId id="2076138730" r:id="rId10"/>
    <p:sldId id="2076138729" r:id="rId11"/>
    <p:sldId id="2076138727" r:id="rId12"/>
    <p:sldId id="2507" r:id="rId13"/>
    <p:sldId id="2076138733" r:id="rId14"/>
    <p:sldId id="2076138735" r:id="rId15"/>
    <p:sldId id="2515" r:id="rId16"/>
    <p:sldId id="2076138739" r:id="rId17"/>
    <p:sldId id="2076138742" r:id="rId18"/>
    <p:sldId id="2076138741" r:id="rId19"/>
    <p:sldId id="2498" r:id="rId20"/>
    <p:sldId id="2076138737" r:id="rId21"/>
    <p:sldId id="2076138744" r:id="rId22"/>
    <p:sldId id="2076138747" r:id="rId23"/>
    <p:sldId id="2497" r:id="rId24"/>
    <p:sldId id="2076138738" r:id="rId25"/>
    <p:sldId id="2076138743" r:id="rId26"/>
    <p:sldId id="2076138748" r:id="rId27"/>
    <p:sldId id="2076138740" r:id="rId28"/>
    <p:sldId id="2496" r:id="rId29"/>
    <p:sldId id="2486" r:id="rId30"/>
    <p:sldId id="2076138745" r:id="rId31"/>
    <p:sldId id="1997" r:id="rId3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ChatOps" id="{4C15F6A0-FE80-4A05-BD81-77A0D70C5844}">
          <p14:sldIdLst>
            <p14:sldId id="2472"/>
            <p14:sldId id="2513"/>
            <p14:sldId id="2447"/>
            <p14:sldId id="2488"/>
            <p14:sldId id="2516"/>
          </p14:sldIdLst>
        </p14:section>
        <p14:section name="Power Platform" id="{6FC4B1A9-7708-4029-9D47-A19F8129C093}">
          <p14:sldIdLst>
            <p14:sldId id="2076138725"/>
            <p14:sldId id="2076138730"/>
            <p14:sldId id="2076138729"/>
            <p14:sldId id="2076138727"/>
            <p14:sldId id="2507"/>
            <p14:sldId id="2076138733"/>
            <p14:sldId id="2076138735"/>
            <p14:sldId id="2515"/>
          </p14:sldIdLst>
        </p14:section>
        <p14:section name="Task management" id="{5253D08C-57B3-4458-9620-F14F14F77FF0}">
          <p14:sldIdLst>
            <p14:sldId id="2076138739"/>
            <p14:sldId id="2076138742"/>
            <p14:sldId id="2076138741"/>
            <p14:sldId id="2498"/>
          </p14:sldIdLst>
        </p14:section>
        <p14:section name="Build automation" id="{52A6AF33-B985-48E6-B2B7-C14D36F2A7DA}">
          <p14:sldIdLst>
            <p14:sldId id="2076138737"/>
            <p14:sldId id="2076138744"/>
            <p14:sldId id="2076138747"/>
            <p14:sldId id="2497"/>
          </p14:sldIdLst>
        </p14:section>
        <p14:section name="Incident management" id="{50126DD9-1AE2-4886-8E7B-BEE685AA0520}">
          <p14:sldIdLst>
            <p14:sldId id="2076138738"/>
            <p14:sldId id="2076138743"/>
            <p14:sldId id="2076138748"/>
            <p14:sldId id="2076138740"/>
            <p14:sldId id="2496"/>
          </p14:sldIdLst>
        </p14:section>
        <p14:section name="Wrap up" id="{3712C255-B3F4-4681-89D1-C133A978FCC6}">
          <p14:sldIdLst>
            <p14:sldId id="2486"/>
            <p14:sldId id="2076138745"/>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B6E4D9-2190-4AE4-9109-0E85E2909BAF}" v="785" dt="2020-11-22T13:36:25.6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79412" autoAdjust="0"/>
  </p:normalViewPr>
  <p:slideViewPr>
    <p:cSldViewPr snapToGrid="0">
      <p:cViewPr varScale="1">
        <p:scale>
          <a:sx n="99" d="100"/>
          <a:sy n="99" d="100"/>
        </p:scale>
        <p:origin x="1325" y="7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63338091-D22A-4471-A724-48847A3F5740}"/>
    <pc:docChg chg="undo redo custSel mod addSld delSld modSld sldOrd addSection modSection">
      <pc:chgData name="Eldert Grootenboer" userId="3fe8758b2c2b58d2" providerId="LiveId" clId="{63338091-D22A-4471-A724-48847A3F5740}" dt="2020-08-30T08:18:13.623" v="2091"/>
      <pc:docMkLst>
        <pc:docMk/>
      </pc:docMkLst>
      <pc:sldChg chg="addSp delSp modSp mod setBg modNotesTx">
        <pc:chgData name="Eldert Grootenboer" userId="3fe8758b2c2b58d2" providerId="LiveId" clId="{63338091-D22A-4471-A724-48847A3F5740}" dt="2020-08-29T15:14:08.836" v="1657"/>
        <pc:sldMkLst>
          <pc:docMk/>
          <pc:sldMk cId="3433781766" sldId="259"/>
        </pc:sldMkLst>
        <pc:spChg chg="mod">
          <ac:chgData name="Eldert Grootenboer" userId="3fe8758b2c2b58d2" providerId="LiveId" clId="{63338091-D22A-4471-A724-48847A3F5740}" dt="2020-08-29T15:00:09.656" v="1571" actId="26606"/>
          <ac:spMkLst>
            <pc:docMk/>
            <pc:sldMk cId="3433781766" sldId="259"/>
            <ac:spMk id="2" creationId="{19C96D9A-AC80-754C-96F0-C49E3E97C4A5}"/>
          </ac:spMkLst>
        </pc:spChg>
        <pc:spChg chg="add del mod">
          <ac:chgData name="Eldert Grootenboer" userId="3fe8758b2c2b58d2" providerId="LiveId" clId="{63338091-D22A-4471-A724-48847A3F5740}" dt="2020-08-29T15:00:17.325" v="1576"/>
          <ac:spMkLst>
            <pc:docMk/>
            <pc:sldMk cId="3433781766" sldId="259"/>
            <ac:spMk id="4" creationId="{86FFA884-EBCE-4688-838D-3753B9376A85}"/>
          </ac:spMkLst>
        </pc:spChg>
        <pc:spChg chg="add del">
          <ac:chgData name="Eldert Grootenboer" userId="3fe8758b2c2b58d2" providerId="LiveId" clId="{63338091-D22A-4471-A724-48847A3F5740}" dt="2020-08-29T14:56:58.867" v="1564" actId="26606"/>
          <ac:spMkLst>
            <pc:docMk/>
            <pc:sldMk cId="3433781766" sldId="259"/>
            <ac:spMk id="10" creationId="{2F56F8EA-3356-4455-9899-320874F6E465}"/>
          </ac:spMkLst>
        </pc:spChg>
        <pc:graphicFrameChg chg="add del">
          <ac:chgData name="Eldert Grootenboer" userId="3fe8758b2c2b58d2" providerId="LiveId" clId="{63338091-D22A-4471-A724-48847A3F5740}" dt="2020-08-29T14:56:58.867" v="1564" actId="26606"/>
          <ac:graphicFrameMkLst>
            <pc:docMk/>
            <pc:sldMk cId="3433781766" sldId="259"/>
            <ac:graphicFrameMk id="6" creationId="{5B298B9B-2CCE-4C3E-B765-20F552A64094}"/>
          </ac:graphicFrameMkLst>
        </pc:graphicFrameChg>
        <pc:graphicFrameChg chg="add del">
          <ac:chgData name="Eldert Grootenboer" userId="3fe8758b2c2b58d2" providerId="LiveId" clId="{63338091-D22A-4471-A724-48847A3F5740}" dt="2020-08-29T15:00:09.656" v="1571" actId="26606"/>
          <ac:graphicFrameMkLst>
            <pc:docMk/>
            <pc:sldMk cId="3433781766" sldId="259"/>
            <ac:graphicFrameMk id="7" creationId="{2D2FF077-66CE-4F1C-AF7A-0F1F8C542A1A}"/>
          </ac:graphicFrameMkLst>
        </pc:graphicFrameChg>
        <pc:graphicFrameChg chg="add del mod">
          <ac:chgData name="Eldert Grootenboer" userId="3fe8758b2c2b58d2" providerId="LiveId" clId="{63338091-D22A-4471-A724-48847A3F5740}" dt="2020-08-29T14:59:53.997" v="1568"/>
          <ac:graphicFrameMkLst>
            <pc:docMk/>
            <pc:sldMk cId="3433781766" sldId="259"/>
            <ac:graphicFrameMk id="8" creationId="{F926CCE2-180C-48D4-B60F-F93C51AD02F7}"/>
          </ac:graphicFrameMkLst>
        </pc:graphicFrameChg>
        <pc:graphicFrameChg chg="add del mod">
          <ac:chgData name="Eldert Grootenboer" userId="3fe8758b2c2b58d2" providerId="LiveId" clId="{63338091-D22A-4471-A724-48847A3F5740}" dt="2020-08-29T15:00:15.174" v="1573"/>
          <ac:graphicFrameMkLst>
            <pc:docMk/>
            <pc:sldMk cId="3433781766" sldId="259"/>
            <ac:graphicFrameMk id="9" creationId="{CA89C654-8688-4CA1-B41B-68F4550FE794}"/>
          </ac:graphicFrameMkLst>
        </pc:graphicFrameChg>
        <pc:graphicFrameChg chg="add mod">
          <ac:chgData name="Eldert Grootenboer" userId="3fe8758b2c2b58d2" providerId="LiveId" clId="{63338091-D22A-4471-A724-48847A3F5740}" dt="2020-08-29T15:00:40.754" v="1578" actId="2085"/>
          <ac:graphicFrameMkLst>
            <pc:docMk/>
            <pc:sldMk cId="3433781766" sldId="259"/>
            <ac:graphicFrameMk id="11" creationId="{5E180DA8-0255-4F7E-884E-D0CAB676C2E0}"/>
          </ac:graphicFrameMkLst>
        </pc:graphicFrameChg>
      </pc:sldChg>
      <pc:sldChg chg="add">
        <pc:chgData name="Eldert Grootenboer" userId="3fe8758b2c2b58d2" providerId="LiveId" clId="{63338091-D22A-4471-A724-48847A3F5740}" dt="2020-08-29T14:13:44.140" v="632"/>
        <pc:sldMkLst>
          <pc:docMk/>
          <pc:sldMk cId="1123346746" sldId="1903"/>
        </pc:sldMkLst>
      </pc:sldChg>
      <pc:sldChg chg="add">
        <pc:chgData name="Eldert Grootenboer" userId="3fe8758b2c2b58d2" providerId="LiveId" clId="{63338091-D22A-4471-A724-48847A3F5740}" dt="2020-08-29T15:11:16.620" v="1649"/>
        <pc:sldMkLst>
          <pc:docMk/>
          <pc:sldMk cId="891752123" sldId="1997"/>
        </pc:sldMkLst>
      </pc:sldChg>
      <pc:sldChg chg="modSp add del mod addAnim delAnim">
        <pc:chgData name="Eldert Grootenboer" userId="3fe8758b2c2b58d2" providerId="LiveId" clId="{63338091-D22A-4471-A724-48847A3F5740}" dt="2020-08-29T14:32:20.352" v="1127" actId="47"/>
        <pc:sldMkLst>
          <pc:docMk/>
          <pc:sldMk cId="899072372" sldId="2440"/>
        </pc:sldMkLst>
        <pc:spChg chg="mod">
          <ac:chgData name="Eldert Grootenboer" userId="3fe8758b2c2b58d2" providerId="LiveId" clId="{63338091-D22A-4471-A724-48847A3F5740}" dt="2020-08-29T14:30:42.374" v="1120" actId="21"/>
          <ac:spMkLst>
            <pc:docMk/>
            <pc:sldMk cId="899072372" sldId="2440"/>
            <ac:spMk id="40" creationId="{F384B5DF-43DF-E740-AE61-A3009B742B5E}"/>
          </ac:spMkLst>
        </pc:spChg>
      </pc:sldChg>
      <pc:sldChg chg="addSp delSp modSp add mod ord setBg modClrScheme chgLayout">
        <pc:chgData name="Eldert Grootenboer" userId="3fe8758b2c2b58d2" providerId="LiveId" clId="{63338091-D22A-4471-A724-48847A3F5740}" dt="2020-08-29T14:40:29.760" v="1248"/>
        <pc:sldMkLst>
          <pc:docMk/>
          <pc:sldMk cId="4102214970" sldId="2447"/>
        </pc:sldMkLst>
        <pc:spChg chg="mod ord">
          <ac:chgData name="Eldert Grootenboer" userId="3fe8758b2c2b58d2" providerId="LiveId" clId="{63338091-D22A-4471-A724-48847A3F5740}" dt="2020-08-29T14:36:39.214" v="1217" actId="26606"/>
          <ac:spMkLst>
            <pc:docMk/>
            <pc:sldMk cId="4102214970" sldId="2447"/>
            <ac:spMk id="2" creationId="{00000000-0000-0000-0000-000000000000}"/>
          </ac:spMkLst>
        </pc:spChg>
        <pc:spChg chg="add del mod ord">
          <ac:chgData name="Eldert Grootenboer" userId="3fe8758b2c2b58d2" providerId="LiveId" clId="{63338091-D22A-4471-A724-48847A3F5740}" dt="2020-08-29T14:35:49.181" v="1211"/>
          <ac:spMkLst>
            <pc:docMk/>
            <pc:sldMk cId="4102214970" sldId="2447"/>
            <ac:spMk id="3" creationId="{00000000-0000-0000-0000-000000000000}"/>
          </ac:spMkLst>
        </pc:spChg>
        <pc:spChg chg="add del mod">
          <ac:chgData name="Eldert Grootenboer" userId="3fe8758b2c2b58d2" providerId="LiveId" clId="{63338091-D22A-4471-A724-48847A3F5740}" dt="2020-08-29T14:33:08.875" v="1179"/>
          <ac:spMkLst>
            <pc:docMk/>
            <pc:sldMk cId="4102214970" sldId="2447"/>
            <ac:spMk id="4" creationId="{8F093099-EB8E-4592-BD13-907095F054D2}"/>
          </ac:spMkLst>
        </pc:spChg>
        <pc:spChg chg="add del mod">
          <ac:chgData name="Eldert Grootenboer" userId="3fe8758b2c2b58d2" providerId="LiveId" clId="{63338091-D22A-4471-A724-48847A3F5740}" dt="2020-08-29T14:33:08.875" v="1179"/>
          <ac:spMkLst>
            <pc:docMk/>
            <pc:sldMk cId="4102214970" sldId="2447"/>
            <ac:spMk id="5" creationId="{B681996E-38F1-4F6F-9B5E-4F7B50F739C4}"/>
          </ac:spMkLst>
        </pc:spChg>
        <pc:spChg chg="add del mod">
          <ac:chgData name="Eldert Grootenboer" userId="3fe8758b2c2b58d2" providerId="LiveId" clId="{63338091-D22A-4471-A724-48847A3F5740}" dt="2020-08-29T14:36:10.039" v="1215"/>
          <ac:spMkLst>
            <pc:docMk/>
            <pc:sldMk cId="4102214970" sldId="2447"/>
            <ac:spMk id="8" creationId="{C2DE8139-E5B8-4B18-858A-EE80ACEA867E}"/>
          </ac:spMkLst>
        </pc:spChg>
        <pc:spChg chg="add del mod">
          <ac:chgData name="Eldert Grootenboer" userId="3fe8758b2c2b58d2" providerId="LiveId" clId="{63338091-D22A-4471-A724-48847A3F5740}" dt="2020-08-29T14:36:10.039" v="1215"/>
          <ac:spMkLst>
            <pc:docMk/>
            <pc:sldMk cId="4102214970" sldId="2447"/>
            <ac:spMk id="10" creationId="{DE1FAFC4-5A76-47C4-B45E-65A81AFD449E}"/>
          </ac:spMkLst>
        </pc:spChg>
        <pc:spChg chg="add del">
          <ac:chgData name="Eldert Grootenboer" userId="3fe8758b2c2b58d2" providerId="LiveId" clId="{63338091-D22A-4471-A724-48847A3F5740}" dt="2020-08-29T14:36:39.214" v="1217" actId="26606"/>
          <ac:spMkLst>
            <pc:docMk/>
            <pc:sldMk cId="4102214970" sldId="2447"/>
            <ac:spMk id="14" creationId="{955A2079-FA98-4876-80F0-72364A7D2EA4}"/>
          </ac:spMkLst>
        </pc:spChg>
        <pc:graphicFrameChg chg="add del">
          <ac:chgData name="Eldert Grootenboer" userId="3fe8758b2c2b58d2" providerId="LiveId" clId="{63338091-D22A-4471-A724-48847A3F5740}" dt="2020-08-29T14:35:46.165" v="1209" actId="26606"/>
          <ac:graphicFrameMkLst>
            <pc:docMk/>
            <pc:sldMk cId="4102214970" sldId="2447"/>
            <ac:graphicFrameMk id="6" creationId="{7627A033-0088-42FD-A6A6-9115A679D1C6}"/>
          </ac:graphicFrameMkLst>
        </pc:graphicFrameChg>
        <pc:graphicFrameChg chg="add del mod">
          <ac:chgData name="Eldert Grootenboer" userId="3fe8758b2c2b58d2" providerId="LiveId" clId="{63338091-D22A-4471-A724-48847A3F5740}" dt="2020-08-29T14:35:37.191" v="1206"/>
          <ac:graphicFrameMkLst>
            <pc:docMk/>
            <pc:sldMk cId="4102214970" sldId="2447"/>
            <ac:graphicFrameMk id="7" creationId="{8D329B63-1B81-4F52-8364-460DB8C329FB}"/>
          </ac:graphicFrameMkLst>
        </pc:graphicFrameChg>
        <pc:graphicFrameChg chg="add mod modGraphic">
          <ac:chgData name="Eldert Grootenboer" userId="3fe8758b2c2b58d2" providerId="LiveId" clId="{63338091-D22A-4471-A724-48847A3F5740}" dt="2020-08-29T14:39:41.352" v="1245" actId="2085"/>
          <ac:graphicFrameMkLst>
            <pc:docMk/>
            <pc:sldMk cId="4102214970" sldId="2447"/>
            <ac:graphicFrameMk id="9" creationId="{656B2E98-E922-470E-85A5-4A5392B97242}"/>
          </ac:graphicFrameMkLst>
        </pc:graphicFrameChg>
        <pc:picChg chg="del">
          <ac:chgData name="Eldert Grootenboer" userId="3fe8758b2c2b58d2" providerId="LiveId" clId="{63338091-D22A-4471-A724-48847A3F5740}" dt="2020-08-29T14:32:24.746" v="1128" actId="478"/>
          <ac:picMkLst>
            <pc:docMk/>
            <pc:sldMk cId="4102214970" sldId="2447"/>
            <ac:picMk id="11" creationId="{69AF06D6-FA36-FC43-A462-0486A100A0D3}"/>
          </ac:picMkLst>
        </pc:picChg>
      </pc:sldChg>
      <pc:sldChg chg="addSp delSp modSp mod modShow">
        <pc:chgData name="Eldert Grootenboer" userId="3fe8758b2c2b58d2" providerId="LiveId" clId="{63338091-D22A-4471-A724-48847A3F5740}" dt="2020-08-29T15:01:30.106" v="1581"/>
        <pc:sldMkLst>
          <pc:docMk/>
          <pc:sldMk cId="1371537393" sldId="2466"/>
        </pc:sldMkLst>
        <pc:spChg chg="mod">
          <ac:chgData name="Eldert Grootenboer" userId="3fe8758b2c2b58d2" providerId="LiveId" clId="{63338091-D22A-4471-A724-48847A3F5740}" dt="2020-08-29T15:01:30.106" v="1581"/>
          <ac:spMkLst>
            <pc:docMk/>
            <pc:sldMk cId="1371537393" sldId="2466"/>
            <ac:spMk id="2" creationId="{B8ABCF87-7839-994F-A1A7-69F5E4F78BCA}"/>
          </ac:spMkLst>
        </pc:spChg>
        <pc:spChg chg="add del mod">
          <ac:chgData name="Eldert Grootenboer" userId="3fe8758b2c2b58d2" providerId="LiveId" clId="{63338091-D22A-4471-A724-48847A3F5740}" dt="2020-08-29T15:01:30.106" v="1581"/>
          <ac:spMkLst>
            <pc:docMk/>
            <pc:sldMk cId="1371537393" sldId="2466"/>
            <ac:spMk id="4" creationId="{E471A89E-F188-4822-AFDE-F82A80689CAD}"/>
          </ac:spMkLst>
        </pc:spChg>
        <pc:graphicFrameChg chg="modGraphic">
          <ac:chgData name="Eldert Grootenboer" userId="3fe8758b2c2b58d2" providerId="LiveId" clId="{63338091-D22A-4471-A724-48847A3F5740}" dt="2020-08-29T14:56:36.484" v="1562" actId="207"/>
          <ac:graphicFrameMkLst>
            <pc:docMk/>
            <pc:sldMk cId="1371537393" sldId="2466"/>
            <ac:graphicFrameMk id="3" creationId="{EF1BE059-6E56-4A40-8DFC-0364A3F897A1}"/>
          </ac:graphicFrameMkLst>
        </pc:graphicFrameChg>
      </pc:sldChg>
      <pc:sldChg chg="addSp delSp modSp new del mod modClrScheme chgLayout">
        <pc:chgData name="Eldert Grootenboer" userId="3fe8758b2c2b58d2" providerId="LiveId" clId="{63338091-D22A-4471-A724-48847A3F5740}" dt="2020-08-29T13:44:12.080" v="205" actId="47"/>
        <pc:sldMkLst>
          <pc:docMk/>
          <pc:sldMk cId="231460553" sldId="2467"/>
        </pc:sldMkLst>
        <pc:spChg chg="del mod ord">
          <ac:chgData name="Eldert Grootenboer" userId="3fe8758b2c2b58d2" providerId="LiveId" clId="{63338091-D22A-4471-A724-48847A3F5740}" dt="2020-08-29T13:23:51.163" v="1" actId="700"/>
          <ac:spMkLst>
            <pc:docMk/>
            <pc:sldMk cId="231460553" sldId="2467"/>
            <ac:spMk id="2" creationId="{79427E6C-EE76-4597-853A-358CEBD46BC6}"/>
          </ac:spMkLst>
        </pc:spChg>
        <pc:spChg chg="add del mod ord">
          <ac:chgData name="Eldert Grootenboer" userId="3fe8758b2c2b58d2" providerId="LiveId" clId="{63338091-D22A-4471-A724-48847A3F5740}" dt="2020-08-29T13:25:01.259" v="6"/>
          <ac:spMkLst>
            <pc:docMk/>
            <pc:sldMk cId="231460553" sldId="2467"/>
            <ac:spMk id="3" creationId="{725737B4-5F53-4088-AA98-CD740A07FC2E}"/>
          </ac:spMkLst>
        </pc:spChg>
        <pc:spChg chg="add del mod ord">
          <ac:chgData name="Eldert Grootenboer" userId="3fe8758b2c2b58d2" providerId="LiveId" clId="{63338091-D22A-4471-A724-48847A3F5740}" dt="2020-08-29T13:38:49.471" v="201" actId="404"/>
          <ac:spMkLst>
            <pc:docMk/>
            <pc:sldMk cId="231460553" sldId="2467"/>
            <ac:spMk id="4" creationId="{44882D54-6628-4034-8FB2-53451B1C9923}"/>
          </ac:spMkLst>
        </pc:spChg>
        <pc:spChg chg="add del mod">
          <ac:chgData name="Eldert Grootenboer" userId="3fe8758b2c2b58d2" providerId="LiveId" clId="{63338091-D22A-4471-A724-48847A3F5740}" dt="2020-08-29T13:25:01.259" v="6"/>
          <ac:spMkLst>
            <pc:docMk/>
            <pc:sldMk cId="231460553" sldId="2467"/>
            <ac:spMk id="5" creationId="{995DCD91-BE80-4262-B681-DC26EBB34E1A}"/>
          </ac:spMkLst>
        </pc:spChg>
        <pc:spChg chg="add mod">
          <ac:chgData name="Eldert Grootenboer" userId="3fe8758b2c2b58d2" providerId="LiveId" clId="{63338091-D22A-4471-A724-48847A3F5740}" dt="2020-08-29T13:33:52.484" v="168" actId="6549"/>
          <ac:spMkLst>
            <pc:docMk/>
            <pc:sldMk cId="231460553" sldId="2467"/>
            <ac:spMk id="6" creationId="{341C59DD-1CEE-47E7-9A09-51E9B4053D34}"/>
          </ac:spMkLst>
        </pc:spChg>
        <pc:picChg chg="add del mod">
          <ac:chgData name="Eldert Grootenboer" userId="3fe8758b2c2b58d2" providerId="LiveId" clId="{63338091-D22A-4471-A724-48847A3F5740}" dt="2020-08-29T13:23:55.699" v="3"/>
          <ac:picMkLst>
            <pc:docMk/>
            <pc:sldMk cId="231460553" sldId="2467"/>
            <ac:picMk id="1026" creationId="{9EB7A572-7BFC-4B4F-9333-49C7C3A5415E}"/>
          </ac:picMkLst>
        </pc:picChg>
      </pc:sldChg>
      <pc:sldChg chg="addSp delSp modSp new mod setBg">
        <pc:chgData name="Eldert Grootenboer" userId="3fe8758b2c2b58d2" providerId="LiveId" clId="{63338091-D22A-4471-A724-48847A3F5740}" dt="2020-08-29T15:31:54.845" v="1965" actId="12100"/>
        <pc:sldMkLst>
          <pc:docMk/>
          <pc:sldMk cId="2442968695" sldId="2468"/>
        </pc:sldMkLst>
        <pc:spChg chg="mod">
          <ac:chgData name="Eldert Grootenboer" userId="3fe8758b2c2b58d2" providerId="LiveId" clId="{63338091-D22A-4471-A724-48847A3F5740}" dt="2020-08-29T14:43:23.770" v="1307" actId="26606"/>
          <ac:spMkLst>
            <pc:docMk/>
            <pc:sldMk cId="2442968695" sldId="2468"/>
            <ac:spMk id="2" creationId="{E090EC2D-8049-4E25-9D0A-E3A860A87847}"/>
          </ac:spMkLst>
        </pc:spChg>
        <pc:spChg chg="del mod">
          <ac:chgData name="Eldert Grootenboer" userId="3fe8758b2c2b58d2" providerId="LiveId" clId="{63338091-D22A-4471-A724-48847A3F5740}" dt="2020-08-29T13:31:51.040" v="116"/>
          <ac:spMkLst>
            <pc:docMk/>
            <pc:sldMk cId="2442968695" sldId="2468"/>
            <ac:spMk id="3" creationId="{311EBF86-96FD-4B53-86DD-9E8773DA4243}"/>
          </ac:spMkLst>
        </pc:spChg>
        <pc:spChg chg="add del mod">
          <ac:chgData name="Eldert Grootenboer" userId="3fe8758b2c2b58d2" providerId="LiveId" clId="{63338091-D22A-4471-A724-48847A3F5740}" dt="2020-08-29T14:43:29.262" v="1309"/>
          <ac:spMkLst>
            <pc:docMk/>
            <pc:sldMk cId="2442968695" sldId="2468"/>
            <ac:spMk id="6" creationId="{5404BF31-1879-4254-A675-45469283CDE1}"/>
          </ac:spMkLst>
        </pc:spChg>
        <pc:spChg chg="add del">
          <ac:chgData name="Eldert Grootenboer" userId="3fe8758b2c2b58d2" providerId="LiveId" clId="{63338091-D22A-4471-A724-48847A3F5740}" dt="2020-08-29T14:43:23.770" v="1307" actId="26606"/>
          <ac:spMkLst>
            <pc:docMk/>
            <pc:sldMk cId="2442968695" sldId="2468"/>
            <ac:spMk id="9" creationId="{6C4028FD-8BAA-4A19-BFDE-594D991B7552}"/>
          </ac:spMkLst>
        </pc:spChg>
        <pc:graphicFrameChg chg="add del mod modGraphic">
          <ac:chgData name="Eldert Grootenboer" userId="3fe8758b2c2b58d2" providerId="LiveId" clId="{63338091-D22A-4471-A724-48847A3F5740}" dt="2020-08-29T14:43:27.285" v="1308" actId="478"/>
          <ac:graphicFrameMkLst>
            <pc:docMk/>
            <pc:sldMk cId="2442968695" sldId="2468"/>
            <ac:graphicFrameMk id="4" creationId="{20E7DA3C-A996-41E7-81DC-4A8B88B0ACDB}"/>
          </ac:graphicFrameMkLst>
        </pc:graphicFrameChg>
        <pc:graphicFrameChg chg="add mod">
          <ac:chgData name="Eldert Grootenboer" userId="3fe8758b2c2b58d2" providerId="LiveId" clId="{63338091-D22A-4471-A724-48847A3F5740}" dt="2020-08-29T15:31:54.845" v="1965" actId="12100"/>
          <ac:graphicFrameMkLst>
            <pc:docMk/>
            <pc:sldMk cId="2442968695" sldId="2468"/>
            <ac:graphicFrameMk id="8" creationId="{34B7AF18-9348-4B92-BFFC-3ACD20C781D0}"/>
          </ac:graphicFrameMkLst>
        </pc:graphicFrameChg>
      </pc:sldChg>
      <pc:sldChg chg="addSp delSp modSp add del mod setBg setClrOvrMap">
        <pc:chgData name="Eldert Grootenboer" userId="3fe8758b2c2b58d2" providerId="LiveId" clId="{63338091-D22A-4471-A724-48847A3F5740}" dt="2020-08-29T14:44:09.431" v="1312" actId="47"/>
        <pc:sldMkLst>
          <pc:docMk/>
          <pc:sldMk cId="1588023152" sldId="2469"/>
        </pc:sldMkLst>
        <pc:spChg chg="mod">
          <ac:chgData name="Eldert Grootenboer" userId="3fe8758b2c2b58d2" providerId="LiveId" clId="{63338091-D22A-4471-A724-48847A3F5740}" dt="2020-08-29T13:31:33.760" v="113" actId="26606"/>
          <ac:spMkLst>
            <pc:docMk/>
            <pc:sldMk cId="1588023152" sldId="2469"/>
            <ac:spMk id="2" creationId="{E090EC2D-8049-4E25-9D0A-E3A860A87847}"/>
          </ac:spMkLst>
        </pc:spChg>
        <pc:spChg chg="del">
          <ac:chgData name="Eldert Grootenboer" userId="3fe8758b2c2b58d2" providerId="LiveId" clId="{63338091-D22A-4471-A724-48847A3F5740}" dt="2020-08-29T13:31:33.760" v="113" actId="26606"/>
          <ac:spMkLst>
            <pc:docMk/>
            <pc:sldMk cId="1588023152" sldId="2469"/>
            <ac:spMk id="3" creationId="{311EBF86-96FD-4B53-86DD-9E8773DA4243}"/>
          </ac:spMkLst>
        </pc:spChg>
        <pc:spChg chg="add">
          <ac:chgData name="Eldert Grootenboer" userId="3fe8758b2c2b58d2" providerId="LiveId" clId="{63338091-D22A-4471-A724-48847A3F5740}" dt="2020-08-29T13:31:33.760" v="113" actId="26606"/>
          <ac:spMkLst>
            <pc:docMk/>
            <pc:sldMk cId="1588023152" sldId="2469"/>
            <ac:spMk id="10" creationId="{9228552E-C8B1-4A80-8448-0787CE0FC704}"/>
          </ac:spMkLst>
        </pc:spChg>
        <pc:graphicFrameChg chg="add">
          <ac:chgData name="Eldert Grootenboer" userId="3fe8758b2c2b58d2" providerId="LiveId" clId="{63338091-D22A-4471-A724-48847A3F5740}" dt="2020-08-29T13:31:33.760" v="113" actId="26606"/>
          <ac:graphicFrameMkLst>
            <pc:docMk/>
            <pc:sldMk cId="1588023152" sldId="2469"/>
            <ac:graphicFrameMk id="5" creationId="{617B3CCF-2659-419C-BFA8-FECC9BAD258A}"/>
          </ac:graphicFrameMkLst>
        </pc:graphicFrameChg>
        <pc:picChg chg="add">
          <ac:chgData name="Eldert Grootenboer" userId="3fe8758b2c2b58d2" providerId="LiveId" clId="{63338091-D22A-4471-A724-48847A3F5740}" dt="2020-08-29T13:31:33.760" v="113" actId="26606"/>
          <ac:picMkLst>
            <pc:docMk/>
            <pc:sldMk cId="1588023152" sldId="2469"/>
            <ac:picMk id="6" creationId="{573C87FD-6784-4C15-878A-CCECE75A71FC}"/>
          </ac:picMkLst>
        </pc:picChg>
      </pc:sldChg>
      <pc:sldChg chg="modSp add mod">
        <pc:chgData name="Eldert Grootenboer" userId="3fe8758b2c2b58d2" providerId="LiveId" clId="{63338091-D22A-4471-A724-48847A3F5740}" dt="2020-08-29T13:50:22.681" v="345" actId="20577"/>
        <pc:sldMkLst>
          <pc:docMk/>
          <pc:sldMk cId="1273414106" sldId="2470"/>
        </pc:sldMkLst>
        <pc:spChg chg="mod">
          <ac:chgData name="Eldert Grootenboer" userId="3fe8758b2c2b58d2" providerId="LiveId" clId="{63338091-D22A-4471-A724-48847A3F5740}" dt="2020-08-29T13:49:32.337" v="312" actId="255"/>
          <ac:spMkLst>
            <pc:docMk/>
            <pc:sldMk cId="1273414106" sldId="2470"/>
            <ac:spMk id="4" creationId="{44882D54-6628-4034-8FB2-53451B1C9923}"/>
          </ac:spMkLst>
        </pc:spChg>
        <pc:spChg chg="mod">
          <ac:chgData name="Eldert Grootenboer" userId="3fe8758b2c2b58d2" providerId="LiveId" clId="{63338091-D22A-4471-A724-48847A3F5740}" dt="2020-08-29T13:50:22.681" v="345" actId="20577"/>
          <ac:spMkLst>
            <pc:docMk/>
            <pc:sldMk cId="1273414106" sldId="2470"/>
            <ac:spMk id="6" creationId="{341C59DD-1CEE-47E7-9A09-51E9B4053D34}"/>
          </ac:spMkLst>
        </pc:spChg>
      </pc:sldChg>
      <pc:sldChg chg="modSp new mod modAnim">
        <pc:chgData name="Eldert Grootenboer" userId="3fe8758b2c2b58d2" providerId="LiveId" clId="{63338091-D22A-4471-A724-48847A3F5740}" dt="2020-08-29T14:04:39.355" v="488" actId="368"/>
        <pc:sldMkLst>
          <pc:docMk/>
          <pc:sldMk cId="3003157003" sldId="2471"/>
        </pc:sldMkLst>
        <pc:spChg chg="mod">
          <ac:chgData name="Eldert Grootenboer" userId="3fe8758b2c2b58d2" providerId="LiveId" clId="{63338091-D22A-4471-A724-48847A3F5740}" dt="2020-08-29T13:45:52.976" v="245" actId="20577"/>
          <ac:spMkLst>
            <pc:docMk/>
            <pc:sldMk cId="3003157003" sldId="2471"/>
            <ac:spMk id="2" creationId="{5DFEA802-FD64-4FD6-A5FC-A20769D53468}"/>
          </ac:spMkLst>
        </pc:spChg>
        <pc:spChg chg="mod">
          <ac:chgData name="Eldert Grootenboer" userId="3fe8758b2c2b58d2" providerId="LiveId" clId="{63338091-D22A-4471-A724-48847A3F5740}" dt="2020-08-29T14:04:39.355" v="488" actId="368"/>
          <ac:spMkLst>
            <pc:docMk/>
            <pc:sldMk cId="3003157003" sldId="2471"/>
            <ac:spMk id="3" creationId="{8DD76ED4-3CAB-45DF-9305-BA03C1C08C70}"/>
          </ac:spMkLst>
        </pc:spChg>
      </pc:sldChg>
      <pc:sldChg chg="addSp delSp modSp new mod modClrScheme chgLayout">
        <pc:chgData name="Eldert Grootenboer" userId="3fe8758b2c2b58d2" providerId="LiveId" clId="{63338091-D22A-4471-A724-48847A3F5740}" dt="2020-08-29T13:52:28.265" v="376" actId="1440"/>
        <pc:sldMkLst>
          <pc:docMk/>
          <pc:sldMk cId="3750077322" sldId="2472"/>
        </pc:sldMkLst>
        <pc:spChg chg="del mod ord">
          <ac:chgData name="Eldert Grootenboer" userId="3fe8758b2c2b58d2" providerId="LiveId" clId="{63338091-D22A-4471-A724-48847A3F5740}" dt="2020-08-29T13:50:40.495" v="347" actId="700"/>
          <ac:spMkLst>
            <pc:docMk/>
            <pc:sldMk cId="3750077322" sldId="2472"/>
            <ac:spMk id="2" creationId="{5183FE10-5761-426B-AF7E-49020284498F}"/>
          </ac:spMkLst>
        </pc:spChg>
        <pc:spChg chg="del mod ord">
          <ac:chgData name="Eldert Grootenboer" userId="3fe8758b2c2b58d2" providerId="LiveId" clId="{63338091-D22A-4471-A724-48847A3F5740}" dt="2020-08-29T13:50:40.495" v="347" actId="700"/>
          <ac:spMkLst>
            <pc:docMk/>
            <pc:sldMk cId="3750077322" sldId="2472"/>
            <ac:spMk id="3" creationId="{8CC0155C-FA59-471F-B1C8-98487D8530D1}"/>
          </ac:spMkLst>
        </pc:spChg>
        <pc:spChg chg="add mod ord">
          <ac:chgData name="Eldert Grootenboer" userId="3fe8758b2c2b58d2" providerId="LiveId" clId="{63338091-D22A-4471-A724-48847A3F5740}" dt="2020-08-29T13:50:56.631" v="374" actId="20577"/>
          <ac:spMkLst>
            <pc:docMk/>
            <pc:sldMk cId="3750077322" sldId="2472"/>
            <ac:spMk id="4" creationId="{CAD45C1C-064E-4C06-809D-DAAB5818396D}"/>
          </ac:spMkLst>
        </pc:spChg>
        <pc:spChg chg="add del mod ord">
          <ac:chgData name="Eldert Grootenboer" userId="3fe8758b2c2b58d2" providerId="LiveId" clId="{63338091-D22A-4471-A724-48847A3F5740}" dt="2020-08-29T13:52:00.344" v="375"/>
          <ac:spMkLst>
            <pc:docMk/>
            <pc:sldMk cId="3750077322" sldId="2472"/>
            <ac:spMk id="5" creationId="{38BAED10-6672-4DD2-B3DA-DF4E09992D6C}"/>
          </ac:spMkLst>
        </pc:spChg>
        <pc:picChg chg="add mod">
          <ac:chgData name="Eldert Grootenboer" userId="3fe8758b2c2b58d2" providerId="LiveId" clId="{63338091-D22A-4471-A724-48847A3F5740}" dt="2020-08-29T13:52:28.265" v="376" actId="1440"/>
          <ac:picMkLst>
            <pc:docMk/>
            <pc:sldMk cId="3750077322" sldId="2472"/>
            <ac:picMk id="2050" creationId="{F8BCC15E-9197-40D5-B307-FCD9EDB90B8E}"/>
          </ac:picMkLst>
        </pc:picChg>
      </pc:sldChg>
      <pc:sldChg chg="modSp new mod modAnim">
        <pc:chgData name="Eldert Grootenboer" userId="3fe8758b2c2b58d2" providerId="LiveId" clId="{63338091-D22A-4471-A724-48847A3F5740}" dt="2020-08-29T14:05:55.149" v="503"/>
        <pc:sldMkLst>
          <pc:docMk/>
          <pc:sldMk cId="2001695294" sldId="2473"/>
        </pc:sldMkLst>
        <pc:spChg chg="mod">
          <ac:chgData name="Eldert Grootenboer" userId="3fe8758b2c2b58d2" providerId="LiveId" clId="{63338091-D22A-4471-A724-48847A3F5740}" dt="2020-08-29T13:54:27.505" v="404" actId="20577"/>
          <ac:spMkLst>
            <pc:docMk/>
            <pc:sldMk cId="2001695294" sldId="2473"/>
            <ac:spMk id="2" creationId="{FCA975D5-CF5F-4A4D-AD70-1C52D02413ED}"/>
          </ac:spMkLst>
        </pc:spChg>
        <pc:spChg chg="mod">
          <ac:chgData name="Eldert Grootenboer" userId="3fe8758b2c2b58d2" providerId="LiveId" clId="{63338091-D22A-4471-A724-48847A3F5740}" dt="2020-08-29T14:01:47.368" v="466" actId="6549"/>
          <ac:spMkLst>
            <pc:docMk/>
            <pc:sldMk cId="2001695294" sldId="2473"/>
            <ac:spMk id="3" creationId="{E89E288C-042A-4A86-A0FA-AF954EB3151A}"/>
          </ac:spMkLst>
        </pc:spChg>
      </pc:sldChg>
      <pc:sldChg chg="addSp delSp modSp new add del mod setBg modClrScheme chgLayout">
        <pc:chgData name="Eldert Grootenboer" userId="3fe8758b2c2b58d2" providerId="LiveId" clId="{63338091-D22A-4471-A724-48847A3F5740}" dt="2020-08-29T14:04:17.438" v="487" actId="1076"/>
        <pc:sldMkLst>
          <pc:docMk/>
          <pc:sldMk cId="2481898040" sldId="2474"/>
        </pc:sldMkLst>
        <pc:spChg chg="mod ord">
          <ac:chgData name="Eldert Grootenboer" userId="3fe8758b2c2b58d2" providerId="LiveId" clId="{63338091-D22A-4471-A724-48847A3F5740}" dt="2020-08-29T14:03:50.779" v="482" actId="26606"/>
          <ac:spMkLst>
            <pc:docMk/>
            <pc:sldMk cId="2481898040" sldId="2474"/>
            <ac:spMk id="2" creationId="{E55F7FBC-5622-4813-A52D-D87743E89924}"/>
          </ac:spMkLst>
        </pc:spChg>
        <pc:spChg chg="del mod">
          <ac:chgData name="Eldert Grootenboer" userId="3fe8758b2c2b58d2" providerId="LiveId" clId="{63338091-D22A-4471-A724-48847A3F5740}" dt="2020-08-29T14:02:17.254" v="472"/>
          <ac:spMkLst>
            <pc:docMk/>
            <pc:sldMk cId="2481898040" sldId="2474"/>
            <ac:spMk id="3" creationId="{44AB4EDD-4194-4A48-8C03-4D0F8984B413}"/>
          </ac:spMkLst>
        </pc:spChg>
        <pc:spChg chg="add del mod">
          <ac:chgData name="Eldert Grootenboer" userId="3fe8758b2c2b58d2" providerId="LiveId" clId="{63338091-D22A-4471-A724-48847A3F5740}" dt="2020-08-29T14:02:17.254" v="472"/>
          <ac:spMkLst>
            <pc:docMk/>
            <pc:sldMk cId="2481898040" sldId="2474"/>
            <ac:spMk id="4" creationId="{3AE77E54-4D4E-4299-83FE-FA0218B71B9E}"/>
          </ac:spMkLst>
        </pc:spChg>
        <pc:spChg chg="add del mod">
          <ac:chgData name="Eldert Grootenboer" userId="3fe8758b2c2b58d2" providerId="LiveId" clId="{63338091-D22A-4471-A724-48847A3F5740}" dt="2020-08-29T14:03:17.183" v="475" actId="700"/>
          <ac:spMkLst>
            <pc:docMk/>
            <pc:sldMk cId="2481898040" sldId="2474"/>
            <ac:spMk id="5" creationId="{F9A6BCF7-FB63-4149-857F-ED0A45AE37C9}"/>
          </ac:spMkLst>
        </pc:spChg>
        <pc:spChg chg="add del">
          <ac:chgData name="Eldert Grootenboer" userId="3fe8758b2c2b58d2" providerId="LiveId" clId="{63338091-D22A-4471-A724-48847A3F5740}" dt="2020-08-29T14:03:40.187" v="479" actId="26606"/>
          <ac:spMkLst>
            <pc:docMk/>
            <pc:sldMk cId="2481898040" sldId="2474"/>
            <ac:spMk id="7" creationId="{7905BA41-EE6E-4F80-8636-447F22DD729A}"/>
          </ac:spMkLst>
        </pc:spChg>
        <pc:spChg chg="add del">
          <ac:chgData name="Eldert Grootenboer" userId="3fe8758b2c2b58d2" providerId="LiveId" clId="{63338091-D22A-4471-A724-48847A3F5740}" dt="2020-08-29T14:03:40.187" v="479" actId="26606"/>
          <ac:spMkLst>
            <pc:docMk/>
            <pc:sldMk cId="2481898040" sldId="2474"/>
            <ac:spMk id="8" creationId="{CD7549B2-EE05-4558-8C64-AC46755F2B25}"/>
          </ac:spMkLst>
        </pc:spChg>
        <pc:spChg chg="add del">
          <ac:chgData name="Eldert Grootenboer" userId="3fe8758b2c2b58d2" providerId="LiveId" clId="{63338091-D22A-4471-A724-48847A3F5740}" dt="2020-08-29T14:03:35.225" v="477" actId="26606"/>
          <ac:spMkLst>
            <pc:docMk/>
            <pc:sldMk cId="2481898040" sldId="2474"/>
            <ac:spMk id="9" creationId="{35555856-9970-4BC3-9AA9-6A917F53AFBD}"/>
          </ac:spMkLst>
        </pc:spChg>
        <pc:spChg chg="add del">
          <ac:chgData name="Eldert Grootenboer" userId="3fe8758b2c2b58d2" providerId="LiveId" clId="{63338091-D22A-4471-A724-48847A3F5740}" dt="2020-08-29T14:03:35.225" v="477" actId="26606"/>
          <ac:spMkLst>
            <pc:docMk/>
            <pc:sldMk cId="2481898040" sldId="2474"/>
            <ac:spMk id="13" creationId="{13722DD7-BA73-4776-93A3-94491FEF7260}"/>
          </ac:spMkLst>
        </pc:spChg>
        <pc:spChg chg="add del">
          <ac:chgData name="Eldert Grootenboer" userId="3fe8758b2c2b58d2" providerId="LiveId" clId="{63338091-D22A-4471-A724-48847A3F5740}" dt="2020-08-29T14:03:50.779" v="482" actId="26606"/>
          <ac:spMkLst>
            <pc:docMk/>
            <pc:sldMk cId="2481898040" sldId="2474"/>
            <ac:spMk id="17" creationId="{3E443FD7-A66B-4AA0-872D-B088B9BC5F17}"/>
          </ac:spMkLst>
        </pc:spChg>
        <pc:spChg chg="add del">
          <ac:chgData name="Eldert Grootenboer" userId="3fe8758b2c2b58d2" providerId="LiveId" clId="{63338091-D22A-4471-A724-48847A3F5740}" dt="2020-08-29T14:03:50.779" v="482" actId="26606"/>
          <ac:spMkLst>
            <pc:docMk/>
            <pc:sldMk cId="2481898040" sldId="2474"/>
            <ac:spMk id="19" creationId="{C04BE0EF-3561-49B4-9A29-F283168A91C7}"/>
          </ac:spMkLst>
        </pc:spChg>
        <pc:picChg chg="add del">
          <ac:chgData name="Eldert Grootenboer" userId="3fe8758b2c2b58d2" providerId="LiveId" clId="{63338091-D22A-4471-A724-48847A3F5740}" dt="2020-08-29T14:03:35.225" v="477" actId="26606"/>
          <ac:picMkLst>
            <pc:docMk/>
            <pc:sldMk cId="2481898040" sldId="2474"/>
            <ac:picMk id="6" creationId="{BED0BD2D-51B2-430B-80DB-191B4551645A}"/>
          </ac:picMkLst>
        </pc:picChg>
        <pc:picChg chg="add del">
          <ac:chgData name="Eldert Grootenboer" userId="3fe8758b2c2b58d2" providerId="LiveId" clId="{63338091-D22A-4471-A724-48847A3F5740}" dt="2020-08-29T14:03:40.187" v="479" actId="26606"/>
          <ac:picMkLst>
            <pc:docMk/>
            <pc:sldMk cId="2481898040" sldId="2474"/>
            <ac:picMk id="10" creationId="{F5A87A29-F80A-44FA-896A-7E3D16A73C3E}"/>
          </ac:picMkLst>
        </pc:picChg>
        <pc:picChg chg="add del">
          <ac:chgData name="Eldert Grootenboer" userId="3fe8758b2c2b58d2" providerId="LiveId" clId="{63338091-D22A-4471-A724-48847A3F5740}" dt="2020-08-29T14:03:35.225" v="477" actId="26606"/>
          <ac:picMkLst>
            <pc:docMk/>
            <pc:sldMk cId="2481898040" sldId="2474"/>
            <ac:picMk id="11" creationId="{7F487851-BFAF-46D8-A1ED-50CAD6E46F59}"/>
          </ac:picMkLst>
        </pc:picChg>
        <pc:picChg chg="add del mod">
          <ac:chgData name="Eldert Grootenboer" userId="3fe8758b2c2b58d2" providerId="LiveId" clId="{63338091-D22A-4471-A724-48847A3F5740}" dt="2020-08-29T14:03:51.389" v="483" actId="22"/>
          <ac:picMkLst>
            <pc:docMk/>
            <pc:sldMk cId="2481898040" sldId="2474"/>
            <ac:picMk id="12" creationId="{95E4C76F-FAAB-4374-9D19-8F079358A489}"/>
          </ac:picMkLst>
        </pc:picChg>
        <pc:picChg chg="add del">
          <ac:chgData name="Eldert Grootenboer" userId="3fe8758b2c2b58d2" providerId="LiveId" clId="{63338091-D22A-4471-A724-48847A3F5740}" dt="2020-08-29T14:03:55.771" v="485" actId="22"/>
          <ac:picMkLst>
            <pc:docMk/>
            <pc:sldMk cId="2481898040" sldId="2474"/>
            <ac:picMk id="15" creationId="{C732A667-E64C-423D-B708-B3C08EFE8EAF}"/>
          </ac:picMkLst>
        </pc:picChg>
        <pc:picChg chg="add mod">
          <ac:chgData name="Eldert Grootenboer" userId="3fe8758b2c2b58d2" providerId="LiveId" clId="{63338091-D22A-4471-A724-48847A3F5740}" dt="2020-08-29T14:04:17.438" v="487" actId="1076"/>
          <ac:picMkLst>
            <pc:docMk/>
            <pc:sldMk cId="2481898040" sldId="2474"/>
            <ac:picMk id="16" creationId="{9EB21059-A5FC-40DC-8750-07803047EEF1}"/>
          </ac:picMkLst>
        </pc:picChg>
      </pc:sldChg>
      <pc:sldChg chg="addSp delSp modSp new mod modClrScheme chgLayout">
        <pc:chgData name="Eldert Grootenboer" userId="3fe8758b2c2b58d2" providerId="LiveId" clId="{63338091-D22A-4471-A724-48847A3F5740}" dt="2020-08-29T14:13:34.608" v="631"/>
        <pc:sldMkLst>
          <pc:docMk/>
          <pc:sldMk cId="153154303" sldId="2475"/>
        </pc:sldMkLst>
        <pc:spChg chg="del mod ord">
          <ac:chgData name="Eldert Grootenboer" userId="3fe8758b2c2b58d2" providerId="LiveId" clId="{63338091-D22A-4471-A724-48847A3F5740}" dt="2020-08-29T14:06:18.946" v="505" actId="700"/>
          <ac:spMkLst>
            <pc:docMk/>
            <pc:sldMk cId="153154303" sldId="2475"/>
            <ac:spMk id="2" creationId="{30386F49-1A7B-4178-9440-D339026C2E68}"/>
          </ac:spMkLst>
        </pc:spChg>
        <pc:spChg chg="add mod ord">
          <ac:chgData name="Eldert Grootenboer" userId="3fe8758b2c2b58d2" providerId="LiveId" clId="{63338091-D22A-4471-A724-48847A3F5740}" dt="2020-08-29T14:11:39.044" v="627" actId="20577"/>
          <ac:spMkLst>
            <pc:docMk/>
            <pc:sldMk cId="153154303" sldId="2475"/>
            <ac:spMk id="3" creationId="{495625A9-D32D-4727-9881-BA9E6B066063}"/>
          </ac:spMkLst>
        </pc:spChg>
        <pc:spChg chg="add del mod ord">
          <ac:chgData name="Eldert Grootenboer" userId="3fe8758b2c2b58d2" providerId="LiveId" clId="{63338091-D22A-4471-A724-48847A3F5740}" dt="2020-08-29T14:10:30.155" v="577"/>
          <ac:spMkLst>
            <pc:docMk/>
            <pc:sldMk cId="153154303" sldId="2475"/>
            <ac:spMk id="4" creationId="{915F303A-06E8-4826-96A9-3B89733FD753}"/>
          </ac:spMkLst>
        </pc:spChg>
        <pc:spChg chg="add del mod">
          <ac:chgData name="Eldert Grootenboer" userId="3fe8758b2c2b58d2" providerId="LiveId" clId="{63338091-D22A-4471-A724-48847A3F5740}" dt="2020-08-29T14:12:26.877" v="629"/>
          <ac:spMkLst>
            <pc:docMk/>
            <pc:sldMk cId="153154303" sldId="2475"/>
            <ac:spMk id="9" creationId="{EC37465C-44A9-4C98-808A-13199BADE187}"/>
          </ac:spMkLst>
        </pc:spChg>
        <pc:spChg chg="add del mod">
          <ac:chgData name="Eldert Grootenboer" userId="3fe8758b2c2b58d2" providerId="LiveId" clId="{63338091-D22A-4471-A724-48847A3F5740}" dt="2020-08-29T14:12:25.535" v="628" actId="478"/>
          <ac:spMkLst>
            <pc:docMk/>
            <pc:sldMk cId="153154303" sldId="2475"/>
            <ac:spMk id="10" creationId="{94EB9F7E-9285-427C-A759-407FBA21930F}"/>
          </ac:spMkLst>
        </pc:spChg>
        <pc:picChg chg="add del mod">
          <ac:chgData name="Eldert Grootenboer" userId="3fe8758b2c2b58d2" providerId="LiveId" clId="{63338091-D22A-4471-A724-48847A3F5740}" dt="2020-08-29T14:08:48.723" v="574"/>
          <ac:picMkLst>
            <pc:docMk/>
            <pc:sldMk cId="153154303" sldId="2475"/>
            <ac:picMk id="5" creationId="{A13EFDFF-A5B7-4771-A2F6-9F8C15321627}"/>
          </ac:picMkLst>
        </pc:picChg>
        <pc:picChg chg="add del mod">
          <ac:chgData name="Eldert Grootenboer" userId="3fe8758b2c2b58d2" providerId="LiveId" clId="{63338091-D22A-4471-A724-48847A3F5740}" dt="2020-08-29T14:12:25.535" v="628" actId="478"/>
          <ac:picMkLst>
            <pc:docMk/>
            <pc:sldMk cId="153154303" sldId="2475"/>
            <ac:picMk id="6" creationId="{2C8D7F72-6E95-4CAF-A59D-45BAAAD792D2}"/>
          </ac:picMkLst>
        </pc:picChg>
        <pc:picChg chg="add mod">
          <ac:chgData name="Eldert Grootenboer" userId="3fe8758b2c2b58d2" providerId="LiveId" clId="{63338091-D22A-4471-A724-48847A3F5740}" dt="2020-08-29T14:12:26.877" v="629"/>
          <ac:picMkLst>
            <pc:docMk/>
            <pc:sldMk cId="153154303" sldId="2475"/>
            <ac:picMk id="11" creationId="{9481C371-4712-4EC6-A0A2-AC02A34AA4DD}"/>
          </ac:picMkLst>
        </pc:picChg>
        <pc:picChg chg="add del">
          <ac:chgData name="Eldert Grootenboer" userId="3fe8758b2c2b58d2" providerId="LiveId" clId="{63338091-D22A-4471-A724-48847A3F5740}" dt="2020-08-29T14:13:34.608" v="631"/>
          <ac:picMkLst>
            <pc:docMk/>
            <pc:sldMk cId="153154303" sldId="2475"/>
            <ac:picMk id="12" creationId="{5CF0939E-8965-4979-96EF-E0A3B7C6D4CA}"/>
          </ac:picMkLst>
        </pc:picChg>
        <pc:picChg chg="add del mod">
          <ac:chgData name="Eldert Grootenboer" userId="3fe8758b2c2b58d2" providerId="LiveId" clId="{63338091-D22A-4471-A724-48847A3F5740}" dt="2020-08-29T14:08:01.646" v="572"/>
          <ac:picMkLst>
            <pc:docMk/>
            <pc:sldMk cId="153154303" sldId="2475"/>
            <ac:picMk id="4098" creationId="{24EDF84A-F32B-41CC-8E40-0150F16CA59A}"/>
          </ac:picMkLst>
        </pc:picChg>
        <pc:picChg chg="add del mod">
          <ac:chgData name="Eldert Grootenboer" userId="3fe8758b2c2b58d2" providerId="LiveId" clId="{63338091-D22A-4471-A724-48847A3F5740}" dt="2020-08-29T14:09:28.027" v="576"/>
          <ac:picMkLst>
            <pc:docMk/>
            <pc:sldMk cId="153154303" sldId="2475"/>
            <ac:picMk id="4100" creationId="{5A72E78B-9AA8-4BA2-9872-7C2AF43972A1}"/>
          </ac:picMkLst>
        </pc:picChg>
      </pc:sldChg>
      <pc:sldChg chg="new del">
        <pc:chgData name="Eldert Grootenboer" userId="3fe8758b2c2b58d2" providerId="LiveId" clId="{63338091-D22A-4471-A724-48847A3F5740}" dt="2020-08-29T14:00:39.020" v="455" actId="680"/>
        <pc:sldMkLst>
          <pc:docMk/>
          <pc:sldMk cId="1976356583" sldId="2475"/>
        </pc:sldMkLst>
      </pc:sldChg>
      <pc:sldChg chg="addSp delSp modSp new mod modAnim modNotesTx">
        <pc:chgData name="Eldert Grootenboer" userId="3fe8758b2c2b58d2" providerId="LiveId" clId="{63338091-D22A-4471-A724-48847A3F5740}" dt="2020-08-29T15:31:33.170" v="1964" actId="208"/>
        <pc:sldMkLst>
          <pc:docMk/>
          <pc:sldMk cId="2733932280" sldId="2476"/>
        </pc:sldMkLst>
        <pc:spChg chg="mod">
          <ac:chgData name="Eldert Grootenboer" userId="3fe8758b2c2b58d2" providerId="LiveId" clId="{63338091-D22A-4471-A724-48847A3F5740}" dt="2020-08-29T14:15:30.500" v="656" actId="20577"/>
          <ac:spMkLst>
            <pc:docMk/>
            <pc:sldMk cId="2733932280" sldId="2476"/>
            <ac:spMk id="2" creationId="{ECFFE312-DF29-4BC9-9431-F4BCCC021E1D}"/>
          </ac:spMkLst>
        </pc:spChg>
        <pc:spChg chg="mod">
          <ac:chgData name="Eldert Grootenboer" userId="3fe8758b2c2b58d2" providerId="LiveId" clId="{63338091-D22A-4471-A724-48847A3F5740}" dt="2020-08-29T14:15:43.100" v="657"/>
          <ac:spMkLst>
            <pc:docMk/>
            <pc:sldMk cId="2733932280" sldId="2476"/>
            <ac:spMk id="4" creationId="{1877E215-D996-48CC-893F-978F60B2F8AB}"/>
          </ac:spMkLst>
        </pc:spChg>
        <pc:spChg chg="mod">
          <ac:chgData name="Eldert Grootenboer" userId="3fe8758b2c2b58d2" providerId="LiveId" clId="{63338091-D22A-4471-A724-48847A3F5740}" dt="2020-08-29T14:15:43.100" v="657"/>
          <ac:spMkLst>
            <pc:docMk/>
            <pc:sldMk cId="2733932280" sldId="2476"/>
            <ac:spMk id="5" creationId="{B97107BF-9DB1-4128-BF40-D8BCEA4F8D0A}"/>
          </ac:spMkLst>
        </pc:spChg>
        <pc:spChg chg="add mod topLvl">
          <ac:chgData name="Eldert Grootenboer" userId="3fe8758b2c2b58d2" providerId="LiveId" clId="{63338091-D22A-4471-A724-48847A3F5740}" dt="2020-08-29T15:30:39.064" v="1954" actId="208"/>
          <ac:spMkLst>
            <pc:docMk/>
            <pc:sldMk cId="2733932280" sldId="2476"/>
            <ac:spMk id="7" creationId="{C3607409-A9A6-49F7-B665-AD67E13687D8}"/>
          </ac:spMkLst>
        </pc:spChg>
        <pc:spChg chg="mod">
          <ac:chgData name="Eldert Grootenboer" userId="3fe8758b2c2b58d2" providerId="LiveId" clId="{63338091-D22A-4471-A724-48847A3F5740}" dt="2020-08-29T14:15:58.329" v="660"/>
          <ac:spMkLst>
            <pc:docMk/>
            <pc:sldMk cId="2733932280" sldId="2476"/>
            <ac:spMk id="9" creationId="{D2F416DB-0F13-4CE1-9DA9-DACE554474B1}"/>
          </ac:spMkLst>
        </pc:spChg>
        <pc:spChg chg="mod">
          <ac:chgData name="Eldert Grootenboer" userId="3fe8758b2c2b58d2" providerId="LiveId" clId="{63338091-D22A-4471-A724-48847A3F5740}" dt="2020-08-29T14:15:58.329" v="660"/>
          <ac:spMkLst>
            <pc:docMk/>
            <pc:sldMk cId="2733932280" sldId="2476"/>
            <ac:spMk id="10" creationId="{9B278B75-FE94-479B-9515-2055E067151F}"/>
          </ac:spMkLst>
        </pc:spChg>
        <pc:spChg chg="mod">
          <ac:chgData name="Eldert Grootenboer" userId="3fe8758b2c2b58d2" providerId="LiveId" clId="{63338091-D22A-4471-A724-48847A3F5740}" dt="2020-08-29T14:15:58.329" v="660"/>
          <ac:spMkLst>
            <pc:docMk/>
            <pc:sldMk cId="2733932280" sldId="2476"/>
            <ac:spMk id="11" creationId="{3D0C3E4F-73B9-49A5-BE25-24533AF8AFD0}"/>
          </ac:spMkLst>
        </pc:spChg>
        <pc:spChg chg="mod">
          <ac:chgData name="Eldert Grootenboer" userId="3fe8758b2c2b58d2" providerId="LiveId" clId="{63338091-D22A-4471-A724-48847A3F5740}" dt="2020-08-29T14:15:58.329" v="660"/>
          <ac:spMkLst>
            <pc:docMk/>
            <pc:sldMk cId="2733932280" sldId="2476"/>
            <ac:spMk id="12" creationId="{130AAC69-BFA5-4C4F-9149-08D10AC3878B}"/>
          </ac:spMkLst>
        </pc:spChg>
        <pc:spChg chg="mod">
          <ac:chgData name="Eldert Grootenboer" userId="3fe8758b2c2b58d2" providerId="LiveId" clId="{63338091-D22A-4471-A724-48847A3F5740}" dt="2020-08-29T14:15:58.329" v="660"/>
          <ac:spMkLst>
            <pc:docMk/>
            <pc:sldMk cId="2733932280" sldId="2476"/>
            <ac:spMk id="13" creationId="{8A1FFEA1-7079-4245-9D0C-9D13DEFE5649}"/>
          </ac:spMkLst>
        </pc:spChg>
        <pc:spChg chg="mod">
          <ac:chgData name="Eldert Grootenboer" userId="3fe8758b2c2b58d2" providerId="LiveId" clId="{63338091-D22A-4471-A724-48847A3F5740}" dt="2020-08-29T14:22:06.313" v="683" actId="1076"/>
          <ac:spMkLst>
            <pc:docMk/>
            <pc:sldMk cId="2733932280" sldId="2476"/>
            <ac:spMk id="17" creationId="{1BA4328E-09E6-4F6D-9C17-94A778307AFF}"/>
          </ac:spMkLst>
        </pc:spChg>
        <pc:spChg chg="mod">
          <ac:chgData name="Eldert Grootenboer" userId="3fe8758b2c2b58d2" providerId="LiveId" clId="{63338091-D22A-4471-A724-48847A3F5740}" dt="2020-08-29T14:22:06.313" v="683" actId="1076"/>
          <ac:spMkLst>
            <pc:docMk/>
            <pc:sldMk cId="2733932280" sldId="2476"/>
            <ac:spMk id="18" creationId="{D23605CE-B2FF-46BC-ACA8-A1EC01283192}"/>
          </ac:spMkLst>
        </pc:spChg>
        <pc:spChg chg="mod">
          <ac:chgData name="Eldert Grootenboer" userId="3fe8758b2c2b58d2" providerId="LiveId" clId="{63338091-D22A-4471-A724-48847A3F5740}" dt="2020-08-29T14:22:06.313" v="683" actId="1076"/>
          <ac:spMkLst>
            <pc:docMk/>
            <pc:sldMk cId="2733932280" sldId="2476"/>
            <ac:spMk id="19" creationId="{8D987AEA-1A32-480B-8A0B-7B42AEF31B9F}"/>
          </ac:spMkLst>
        </pc:spChg>
        <pc:spChg chg="del mod">
          <ac:chgData name="Eldert Grootenboer" userId="3fe8758b2c2b58d2" providerId="LiveId" clId="{63338091-D22A-4471-A724-48847A3F5740}" dt="2020-08-29T14:20:15.220" v="671" actId="478"/>
          <ac:spMkLst>
            <pc:docMk/>
            <pc:sldMk cId="2733932280" sldId="2476"/>
            <ac:spMk id="20" creationId="{B93CEED8-04F2-49D9-9223-13CDC68461A1}"/>
          </ac:spMkLst>
        </pc:spChg>
        <pc:spChg chg="mod">
          <ac:chgData name="Eldert Grootenboer" userId="3fe8758b2c2b58d2" providerId="LiveId" clId="{63338091-D22A-4471-A724-48847A3F5740}" dt="2020-08-29T14:22:06.313" v="683" actId="1076"/>
          <ac:spMkLst>
            <pc:docMk/>
            <pc:sldMk cId="2733932280" sldId="2476"/>
            <ac:spMk id="21" creationId="{D00D14BF-0CE4-4F8D-A850-2B473A3D75B5}"/>
          </ac:spMkLst>
        </pc:spChg>
        <pc:spChg chg="mod">
          <ac:chgData name="Eldert Grootenboer" userId="3fe8758b2c2b58d2" providerId="LiveId" clId="{63338091-D22A-4471-A724-48847A3F5740}" dt="2020-08-29T14:22:06.313" v="683" actId="1076"/>
          <ac:spMkLst>
            <pc:docMk/>
            <pc:sldMk cId="2733932280" sldId="2476"/>
            <ac:spMk id="22" creationId="{5D9CF9FE-7045-4DAC-A32E-6AE226FE0F5F}"/>
          </ac:spMkLst>
        </pc:spChg>
        <pc:spChg chg="mod">
          <ac:chgData name="Eldert Grootenboer" userId="3fe8758b2c2b58d2" providerId="LiveId" clId="{63338091-D22A-4471-A724-48847A3F5740}" dt="2020-08-29T14:24:18.525" v="702" actId="14100"/>
          <ac:spMkLst>
            <pc:docMk/>
            <pc:sldMk cId="2733932280" sldId="2476"/>
            <ac:spMk id="24" creationId="{4CE2B669-1006-4892-9DAC-7FD1AA24DF8E}"/>
          </ac:spMkLst>
        </pc:spChg>
        <pc:spChg chg="mod">
          <ac:chgData name="Eldert Grootenboer" userId="3fe8758b2c2b58d2" providerId="LiveId" clId="{63338091-D22A-4471-A724-48847A3F5740}" dt="2020-08-29T14:24:18.525" v="702" actId="14100"/>
          <ac:spMkLst>
            <pc:docMk/>
            <pc:sldMk cId="2733932280" sldId="2476"/>
            <ac:spMk id="25" creationId="{24BC0B0C-2BD9-492E-B777-B2ECD3988C16}"/>
          </ac:spMkLst>
        </pc:spChg>
        <pc:spChg chg="del mod">
          <ac:chgData name="Eldert Grootenboer" userId="3fe8758b2c2b58d2" providerId="LiveId" clId="{63338091-D22A-4471-A724-48847A3F5740}" dt="2020-08-29T14:21:07.733" v="677" actId="478"/>
          <ac:spMkLst>
            <pc:docMk/>
            <pc:sldMk cId="2733932280" sldId="2476"/>
            <ac:spMk id="26" creationId="{0AEEB239-5EDA-4926-BC52-D0DB2DE04202}"/>
          </ac:spMkLst>
        </pc:spChg>
        <pc:spChg chg="del mod topLvl">
          <ac:chgData name="Eldert Grootenboer" userId="3fe8758b2c2b58d2" providerId="LiveId" clId="{63338091-D22A-4471-A724-48847A3F5740}" dt="2020-08-29T14:25:14.766" v="710" actId="478"/>
          <ac:spMkLst>
            <pc:docMk/>
            <pc:sldMk cId="2733932280" sldId="2476"/>
            <ac:spMk id="36" creationId="{6D2515FC-2D49-4DDE-A290-57C7A9448325}"/>
          </ac:spMkLst>
        </pc:spChg>
        <pc:spChg chg="del mod topLvl">
          <ac:chgData name="Eldert Grootenboer" userId="3fe8758b2c2b58d2" providerId="LiveId" clId="{63338091-D22A-4471-A724-48847A3F5740}" dt="2020-08-29T14:25:14.766" v="710" actId="478"/>
          <ac:spMkLst>
            <pc:docMk/>
            <pc:sldMk cId="2733932280" sldId="2476"/>
            <ac:spMk id="37" creationId="{FF09C227-1F5C-4447-A63A-FEB20DF390B1}"/>
          </ac:spMkLst>
        </pc:spChg>
        <pc:spChg chg="mod topLvl">
          <ac:chgData name="Eldert Grootenboer" userId="3fe8758b2c2b58d2" providerId="LiveId" clId="{63338091-D22A-4471-A724-48847A3F5740}" dt="2020-08-29T14:28:51.740" v="743" actId="165"/>
          <ac:spMkLst>
            <pc:docMk/>
            <pc:sldMk cId="2733932280" sldId="2476"/>
            <ac:spMk id="38" creationId="{92F64DB2-AD76-4CEF-B0C5-E6443DC4D1A0}"/>
          </ac:spMkLst>
        </pc:spChg>
        <pc:spChg chg="del mod topLvl">
          <ac:chgData name="Eldert Grootenboer" userId="3fe8758b2c2b58d2" providerId="LiveId" clId="{63338091-D22A-4471-A724-48847A3F5740}" dt="2020-08-29T14:25:14.766" v="710" actId="478"/>
          <ac:spMkLst>
            <pc:docMk/>
            <pc:sldMk cId="2733932280" sldId="2476"/>
            <ac:spMk id="39" creationId="{340E7250-CF4F-49D1-B5D9-9C2C1079E3B8}"/>
          </ac:spMkLst>
        </pc:spChg>
        <pc:spChg chg="del mod topLvl">
          <ac:chgData name="Eldert Grootenboer" userId="3fe8758b2c2b58d2" providerId="LiveId" clId="{63338091-D22A-4471-A724-48847A3F5740}" dt="2020-08-29T14:25:14.766" v="710" actId="478"/>
          <ac:spMkLst>
            <pc:docMk/>
            <pc:sldMk cId="2733932280" sldId="2476"/>
            <ac:spMk id="40" creationId="{CC87AA6E-8A9D-42EB-BDF9-9838AF354B1A}"/>
          </ac:spMkLst>
        </pc:spChg>
        <pc:spChg chg="mod topLvl">
          <ac:chgData name="Eldert Grootenboer" userId="3fe8758b2c2b58d2" providerId="LiveId" clId="{63338091-D22A-4471-A724-48847A3F5740}" dt="2020-08-29T14:28:51.740" v="743" actId="165"/>
          <ac:spMkLst>
            <pc:docMk/>
            <pc:sldMk cId="2733932280" sldId="2476"/>
            <ac:spMk id="41" creationId="{05AC4A55-40BB-4053-A648-D16A0A3B0284}"/>
          </ac:spMkLst>
        </pc:spChg>
        <pc:spChg chg="del mod topLvl">
          <ac:chgData name="Eldert Grootenboer" userId="3fe8758b2c2b58d2" providerId="LiveId" clId="{63338091-D22A-4471-A724-48847A3F5740}" dt="2020-08-29T14:25:14.766" v="710" actId="478"/>
          <ac:spMkLst>
            <pc:docMk/>
            <pc:sldMk cId="2733932280" sldId="2476"/>
            <ac:spMk id="42" creationId="{CB924F28-A3B1-46BC-A9D8-037E2985D763}"/>
          </ac:spMkLst>
        </pc:spChg>
        <pc:spChg chg="del mod topLvl">
          <ac:chgData name="Eldert Grootenboer" userId="3fe8758b2c2b58d2" providerId="LiveId" clId="{63338091-D22A-4471-A724-48847A3F5740}" dt="2020-08-29T14:25:14.766" v="710" actId="478"/>
          <ac:spMkLst>
            <pc:docMk/>
            <pc:sldMk cId="2733932280" sldId="2476"/>
            <ac:spMk id="43" creationId="{AB42A908-CDDE-4325-BE6C-560A65F8B757}"/>
          </ac:spMkLst>
        </pc:spChg>
        <pc:spChg chg="del mod topLvl">
          <ac:chgData name="Eldert Grootenboer" userId="3fe8758b2c2b58d2" providerId="LiveId" clId="{63338091-D22A-4471-A724-48847A3F5740}" dt="2020-08-29T14:25:14.766" v="710" actId="478"/>
          <ac:spMkLst>
            <pc:docMk/>
            <pc:sldMk cId="2733932280" sldId="2476"/>
            <ac:spMk id="44" creationId="{0BC69990-F693-4D39-8CFE-164318248228}"/>
          </ac:spMkLst>
        </pc:spChg>
        <pc:spChg chg="mod topLvl">
          <ac:chgData name="Eldert Grootenboer" userId="3fe8758b2c2b58d2" providerId="LiveId" clId="{63338091-D22A-4471-A724-48847A3F5740}" dt="2020-08-29T14:28:51.740" v="743" actId="165"/>
          <ac:spMkLst>
            <pc:docMk/>
            <pc:sldMk cId="2733932280" sldId="2476"/>
            <ac:spMk id="45" creationId="{D3FD199E-DDF3-43BE-8370-6CBFC494BD53}"/>
          </ac:spMkLst>
        </pc:spChg>
        <pc:spChg chg="mod topLvl">
          <ac:chgData name="Eldert Grootenboer" userId="3fe8758b2c2b58d2" providerId="LiveId" clId="{63338091-D22A-4471-A724-48847A3F5740}" dt="2020-08-29T14:28:51.740" v="743" actId="165"/>
          <ac:spMkLst>
            <pc:docMk/>
            <pc:sldMk cId="2733932280" sldId="2476"/>
            <ac:spMk id="46" creationId="{1D7E611A-8A84-4A65-B7AB-ED52C54B16C1}"/>
          </ac:spMkLst>
        </pc:spChg>
        <pc:spChg chg="del mod topLvl">
          <ac:chgData name="Eldert Grootenboer" userId="3fe8758b2c2b58d2" providerId="LiveId" clId="{63338091-D22A-4471-A724-48847A3F5740}" dt="2020-08-29T14:25:14.766" v="710" actId="478"/>
          <ac:spMkLst>
            <pc:docMk/>
            <pc:sldMk cId="2733932280" sldId="2476"/>
            <ac:spMk id="47" creationId="{0E7CE4D0-4E52-4EA8-BC44-A6A45CE9E4E1}"/>
          </ac:spMkLst>
        </pc:spChg>
        <pc:spChg chg="mod topLvl">
          <ac:chgData name="Eldert Grootenboer" userId="3fe8758b2c2b58d2" providerId="LiveId" clId="{63338091-D22A-4471-A724-48847A3F5740}" dt="2020-08-29T14:28:51.740" v="743" actId="165"/>
          <ac:spMkLst>
            <pc:docMk/>
            <pc:sldMk cId="2733932280" sldId="2476"/>
            <ac:spMk id="50" creationId="{248AA113-931D-4E44-B85A-659253E47631}"/>
          </ac:spMkLst>
        </pc:spChg>
        <pc:spChg chg="mod topLvl">
          <ac:chgData name="Eldert Grootenboer" userId="3fe8758b2c2b58d2" providerId="LiveId" clId="{63338091-D22A-4471-A724-48847A3F5740}" dt="2020-08-29T14:28:51.740" v="743" actId="165"/>
          <ac:spMkLst>
            <pc:docMk/>
            <pc:sldMk cId="2733932280" sldId="2476"/>
            <ac:spMk id="51" creationId="{ECA11428-A8B3-410F-9891-AACAE4236B60}"/>
          </ac:spMkLst>
        </pc:spChg>
        <pc:spChg chg="del mod topLvl">
          <ac:chgData name="Eldert Grootenboer" userId="3fe8758b2c2b58d2" providerId="LiveId" clId="{63338091-D22A-4471-A724-48847A3F5740}" dt="2020-08-29T14:25:33.313" v="714" actId="478"/>
          <ac:spMkLst>
            <pc:docMk/>
            <pc:sldMk cId="2733932280" sldId="2476"/>
            <ac:spMk id="52" creationId="{00399140-0E0D-4E8D-A3F3-2C1A11EF4509}"/>
          </ac:spMkLst>
        </pc:spChg>
        <pc:spChg chg="mod topLvl">
          <ac:chgData name="Eldert Grootenboer" userId="3fe8758b2c2b58d2" providerId="LiveId" clId="{63338091-D22A-4471-A724-48847A3F5740}" dt="2020-08-29T14:28:51.740" v="743" actId="165"/>
          <ac:spMkLst>
            <pc:docMk/>
            <pc:sldMk cId="2733932280" sldId="2476"/>
            <ac:spMk id="53" creationId="{64337409-B953-4DC5-93A4-9B65589EA16B}"/>
          </ac:spMkLst>
        </pc:spChg>
        <pc:spChg chg="mod topLvl">
          <ac:chgData name="Eldert Grootenboer" userId="3fe8758b2c2b58d2" providerId="LiveId" clId="{63338091-D22A-4471-A724-48847A3F5740}" dt="2020-08-29T14:28:51.740" v="743" actId="165"/>
          <ac:spMkLst>
            <pc:docMk/>
            <pc:sldMk cId="2733932280" sldId="2476"/>
            <ac:spMk id="54" creationId="{34AEC6E2-C75B-49CD-8C1C-47D9813CC670}"/>
          </ac:spMkLst>
        </pc:spChg>
        <pc:spChg chg="add mod">
          <ac:chgData name="Eldert Grootenboer" userId="3fe8758b2c2b58d2" providerId="LiveId" clId="{63338091-D22A-4471-A724-48847A3F5740}" dt="2020-08-29T14:25:44.365" v="717" actId="571"/>
          <ac:spMkLst>
            <pc:docMk/>
            <pc:sldMk cId="2733932280" sldId="2476"/>
            <ac:spMk id="55" creationId="{478F5462-A497-4945-BB48-7B9727B89C3E}"/>
          </ac:spMkLst>
        </pc:spChg>
        <pc:spChg chg="add mod">
          <ac:chgData name="Eldert Grootenboer" userId="3fe8758b2c2b58d2" providerId="LiveId" clId="{63338091-D22A-4471-A724-48847A3F5740}" dt="2020-08-29T14:25:44.365" v="717" actId="571"/>
          <ac:spMkLst>
            <pc:docMk/>
            <pc:sldMk cId="2733932280" sldId="2476"/>
            <ac:spMk id="56" creationId="{2C01CF0B-6742-48DB-A275-10F6F6A31018}"/>
          </ac:spMkLst>
        </pc:spChg>
        <pc:spChg chg="add del mod">
          <ac:chgData name="Eldert Grootenboer" userId="3fe8758b2c2b58d2" providerId="LiveId" clId="{63338091-D22A-4471-A724-48847A3F5740}" dt="2020-08-29T14:26:54.418" v="726"/>
          <ac:spMkLst>
            <pc:docMk/>
            <pc:sldMk cId="2733932280" sldId="2476"/>
            <ac:spMk id="58" creationId="{5F5B4E55-583E-46A7-BD1D-C21ECD5A5C46}"/>
          </ac:spMkLst>
        </pc:spChg>
        <pc:spChg chg="add del mod">
          <ac:chgData name="Eldert Grootenboer" userId="3fe8758b2c2b58d2" providerId="LiveId" clId="{63338091-D22A-4471-A724-48847A3F5740}" dt="2020-08-29T14:26:54.418" v="726"/>
          <ac:spMkLst>
            <pc:docMk/>
            <pc:sldMk cId="2733932280" sldId="2476"/>
            <ac:spMk id="59" creationId="{A4BAECC9-6FA6-467E-B6F9-EBEC6F5CADB2}"/>
          </ac:spMkLst>
        </pc:spChg>
        <pc:spChg chg="add del mod">
          <ac:chgData name="Eldert Grootenboer" userId="3fe8758b2c2b58d2" providerId="LiveId" clId="{63338091-D22A-4471-A724-48847A3F5740}" dt="2020-08-29T14:26:54.418" v="726"/>
          <ac:spMkLst>
            <pc:docMk/>
            <pc:sldMk cId="2733932280" sldId="2476"/>
            <ac:spMk id="60" creationId="{8E4541C8-52E4-4CF1-9E30-D0FD5D339CFE}"/>
          </ac:spMkLst>
        </pc:spChg>
        <pc:spChg chg="mod">
          <ac:chgData name="Eldert Grootenboer" userId="3fe8758b2c2b58d2" providerId="LiveId" clId="{63338091-D22A-4471-A724-48847A3F5740}" dt="2020-08-29T15:31:01.953" v="1960" actId="207"/>
          <ac:spMkLst>
            <pc:docMk/>
            <pc:sldMk cId="2733932280" sldId="2476"/>
            <ac:spMk id="71" creationId="{7E68D586-5246-4E41-8321-7E6B7BCE3918}"/>
          </ac:spMkLst>
        </pc:spChg>
        <pc:spChg chg="mod">
          <ac:chgData name="Eldert Grootenboer" userId="3fe8758b2c2b58d2" providerId="LiveId" clId="{63338091-D22A-4471-A724-48847A3F5740}" dt="2020-08-29T14:31:26.355" v="1125" actId="27803"/>
          <ac:spMkLst>
            <pc:docMk/>
            <pc:sldMk cId="2733932280" sldId="2476"/>
            <ac:spMk id="72" creationId="{E0D5780F-43EA-4612-BBAD-AB12DDA4D064}"/>
          </ac:spMkLst>
        </pc:spChg>
        <pc:spChg chg="mod">
          <ac:chgData name="Eldert Grootenboer" userId="3fe8758b2c2b58d2" providerId="LiveId" clId="{63338091-D22A-4471-A724-48847A3F5740}" dt="2020-08-29T14:31:26.355" v="1125" actId="27803"/>
          <ac:spMkLst>
            <pc:docMk/>
            <pc:sldMk cId="2733932280" sldId="2476"/>
            <ac:spMk id="73" creationId="{0DF6FFD2-476F-4A75-B00B-2482E036A9A0}"/>
          </ac:spMkLst>
        </pc:spChg>
        <pc:spChg chg="mod">
          <ac:chgData name="Eldert Grootenboer" userId="3fe8758b2c2b58d2" providerId="LiveId" clId="{63338091-D22A-4471-A724-48847A3F5740}" dt="2020-08-29T14:31:26.355" v="1125" actId="27803"/>
          <ac:spMkLst>
            <pc:docMk/>
            <pc:sldMk cId="2733932280" sldId="2476"/>
            <ac:spMk id="74" creationId="{41C02239-3FA2-4200-BB62-01BBADE38F5E}"/>
          </ac:spMkLst>
        </pc:spChg>
        <pc:spChg chg="mod">
          <ac:chgData name="Eldert Grootenboer" userId="3fe8758b2c2b58d2" providerId="LiveId" clId="{63338091-D22A-4471-A724-48847A3F5740}" dt="2020-08-29T14:31:26.355" v="1125" actId="27803"/>
          <ac:spMkLst>
            <pc:docMk/>
            <pc:sldMk cId="2733932280" sldId="2476"/>
            <ac:spMk id="75" creationId="{4127C6B5-E370-4D29-8570-0E27151C8C51}"/>
          </ac:spMkLst>
        </pc:spChg>
        <pc:spChg chg="mod">
          <ac:chgData name="Eldert Grootenboer" userId="3fe8758b2c2b58d2" providerId="LiveId" clId="{63338091-D22A-4471-A724-48847A3F5740}" dt="2020-08-29T14:31:26.355" v="1125" actId="27803"/>
          <ac:spMkLst>
            <pc:docMk/>
            <pc:sldMk cId="2733932280" sldId="2476"/>
            <ac:spMk id="76" creationId="{18663CD7-CAAB-4DC2-90C8-50C51BD787EB}"/>
          </ac:spMkLst>
        </pc:spChg>
        <pc:spChg chg="mod">
          <ac:chgData name="Eldert Grootenboer" userId="3fe8758b2c2b58d2" providerId="LiveId" clId="{63338091-D22A-4471-A724-48847A3F5740}" dt="2020-08-29T14:31:26.355" v="1125" actId="27803"/>
          <ac:spMkLst>
            <pc:docMk/>
            <pc:sldMk cId="2733932280" sldId="2476"/>
            <ac:spMk id="77" creationId="{9BFE97BB-1A70-45F1-956E-21D5C09A26AF}"/>
          </ac:spMkLst>
        </pc:spChg>
        <pc:spChg chg="mod">
          <ac:chgData name="Eldert Grootenboer" userId="3fe8758b2c2b58d2" providerId="LiveId" clId="{63338091-D22A-4471-A724-48847A3F5740}" dt="2020-08-29T14:31:26.355" v="1125" actId="27803"/>
          <ac:spMkLst>
            <pc:docMk/>
            <pc:sldMk cId="2733932280" sldId="2476"/>
            <ac:spMk id="78" creationId="{7CF35DAF-1D6E-4967-AC3B-D05DC736230C}"/>
          </ac:spMkLst>
        </pc:spChg>
        <pc:spChg chg="mod">
          <ac:chgData name="Eldert Grootenboer" userId="3fe8758b2c2b58d2" providerId="LiveId" clId="{63338091-D22A-4471-A724-48847A3F5740}" dt="2020-08-29T14:31:26.355" v="1125" actId="27803"/>
          <ac:spMkLst>
            <pc:docMk/>
            <pc:sldMk cId="2733932280" sldId="2476"/>
            <ac:spMk id="79" creationId="{4A66DEB3-7D9D-439A-92AF-4809E2500F64}"/>
          </ac:spMkLst>
        </pc:spChg>
        <pc:spChg chg="mod">
          <ac:chgData name="Eldert Grootenboer" userId="3fe8758b2c2b58d2" providerId="LiveId" clId="{63338091-D22A-4471-A724-48847A3F5740}" dt="2020-08-29T14:31:26.355" v="1125" actId="27803"/>
          <ac:spMkLst>
            <pc:docMk/>
            <pc:sldMk cId="2733932280" sldId="2476"/>
            <ac:spMk id="80" creationId="{0BE38E66-9403-4665-85AE-C31D4F618384}"/>
          </ac:spMkLst>
        </pc:spChg>
        <pc:spChg chg="mod">
          <ac:chgData name="Eldert Grootenboer" userId="3fe8758b2c2b58d2" providerId="LiveId" clId="{63338091-D22A-4471-A724-48847A3F5740}" dt="2020-08-29T14:31:26.355" v="1125" actId="27803"/>
          <ac:spMkLst>
            <pc:docMk/>
            <pc:sldMk cId="2733932280" sldId="2476"/>
            <ac:spMk id="81" creationId="{31012A53-922C-45F8-8845-175C5181AA2C}"/>
          </ac:spMkLst>
        </pc:spChg>
        <pc:spChg chg="mod">
          <ac:chgData name="Eldert Grootenboer" userId="3fe8758b2c2b58d2" providerId="LiveId" clId="{63338091-D22A-4471-A724-48847A3F5740}" dt="2020-08-29T14:31:26.355" v="1125" actId="27803"/>
          <ac:spMkLst>
            <pc:docMk/>
            <pc:sldMk cId="2733932280" sldId="2476"/>
            <ac:spMk id="82" creationId="{75518048-000D-4FE0-AF7F-4775AE22B1DC}"/>
          </ac:spMkLst>
        </pc:spChg>
        <pc:spChg chg="mod">
          <ac:chgData name="Eldert Grootenboer" userId="3fe8758b2c2b58d2" providerId="LiveId" clId="{63338091-D22A-4471-A724-48847A3F5740}" dt="2020-08-29T14:40:00.753" v="1246" actId="27803"/>
          <ac:spMkLst>
            <pc:docMk/>
            <pc:sldMk cId="2733932280" sldId="2476"/>
            <ac:spMk id="84" creationId="{387372DB-520B-47A4-9C60-48E6AF7500BE}"/>
          </ac:spMkLst>
        </pc:spChg>
        <pc:spChg chg="mod">
          <ac:chgData name="Eldert Grootenboer" userId="3fe8758b2c2b58d2" providerId="LiveId" clId="{63338091-D22A-4471-A724-48847A3F5740}" dt="2020-08-29T14:40:00.753" v="1246" actId="27803"/>
          <ac:spMkLst>
            <pc:docMk/>
            <pc:sldMk cId="2733932280" sldId="2476"/>
            <ac:spMk id="85" creationId="{13C444AD-1E4C-449A-9705-C96DB0F44621}"/>
          </ac:spMkLst>
        </pc:spChg>
        <pc:grpChg chg="add del mod">
          <ac:chgData name="Eldert Grootenboer" userId="3fe8758b2c2b58d2" providerId="LiveId" clId="{63338091-D22A-4471-A724-48847A3F5740}" dt="2020-08-29T14:15:44.747" v="658"/>
          <ac:grpSpMkLst>
            <pc:docMk/>
            <pc:sldMk cId="2733932280" sldId="2476"/>
            <ac:grpSpMk id="3" creationId="{D59DB990-D52B-4418-8DD4-7DE316668A48}"/>
          </ac:grpSpMkLst>
        </pc:grpChg>
        <pc:grpChg chg="add del mod">
          <ac:chgData name="Eldert Grootenboer" userId="3fe8758b2c2b58d2" providerId="LiveId" clId="{63338091-D22A-4471-A724-48847A3F5740}" dt="2020-08-29T14:16:33.306" v="663" actId="21"/>
          <ac:grpSpMkLst>
            <pc:docMk/>
            <pc:sldMk cId="2733932280" sldId="2476"/>
            <ac:grpSpMk id="8" creationId="{5324E879-0921-4775-A568-702B1806BAB0}"/>
          </ac:grpSpMkLst>
        </pc:grpChg>
        <pc:grpChg chg="add del mod">
          <ac:chgData name="Eldert Grootenboer" userId="3fe8758b2c2b58d2" providerId="LiveId" clId="{63338091-D22A-4471-A724-48847A3F5740}" dt="2020-08-29T14:24:36.654" v="703" actId="478"/>
          <ac:grpSpMkLst>
            <pc:docMk/>
            <pc:sldMk cId="2733932280" sldId="2476"/>
            <ac:grpSpMk id="15" creationId="{691FF63D-24DD-43D8-AAF9-7C80AF218E9A}"/>
          </ac:grpSpMkLst>
        </pc:grpChg>
        <pc:grpChg chg="mod">
          <ac:chgData name="Eldert Grootenboer" userId="3fe8758b2c2b58d2" providerId="LiveId" clId="{63338091-D22A-4471-A724-48847A3F5740}" dt="2020-08-29T14:22:06.313" v="683" actId="1076"/>
          <ac:grpSpMkLst>
            <pc:docMk/>
            <pc:sldMk cId="2733932280" sldId="2476"/>
            <ac:grpSpMk id="16" creationId="{52657C20-DE40-4CAF-9F96-92E0091193B8}"/>
          </ac:grpSpMkLst>
        </pc:grpChg>
        <pc:grpChg chg="add del mod">
          <ac:chgData name="Eldert Grootenboer" userId="3fe8758b2c2b58d2" providerId="LiveId" clId="{63338091-D22A-4471-A724-48847A3F5740}" dt="2020-08-29T14:25:22.776" v="711" actId="478"/>
          <ac:grpSpMkLst>
            <pc:docMk/>
            <pc:sldMk cId="2733932280" sldId="2476"/>
            <ac:grpSpMk id="23" creationId="{E5B968BC-1D2B-4DF7-A462-21AD796A44FE}"/>
          </ac:grpSpMkLst>
        </pc:grpChg>
        <pc:grpChg chg="add del mod">
          <ac:chgData name="Eldert Grootenboer" userId="3fe8758b2c2b58d2" providerId="LiveId" clId="{63338091-D22A-4471-A724-48847A3F5740}" dt="2020-08-29T14:24:45.044" v="705" actId="165"/>
          <ac:grpSpMkLst>
            <pc:docMk/>
            <pc:sldMk cId="2733932280" sldId="2476"/>
            <ac:grpSpMk id="35" creationId="{74E5180E-745D-45EA-8821-DC1BC6C22687}"/>
          </ac:grpSpMkLst>
        </pc:grpChg>
        <pc:grpChg chg="add mod topLvl">
          <ac:chgData name="Eldert Grootenboer" userId="3fe8758b2c2b58d2" providerId="LiveId" clId="{63338091-D22A-4471-A724-48847A3F5740}" dt="2020-08-29T15:30:49.050" v="1956" actId="208"/>
          <ac:grpSpMkLst>
            <pc:docMk/>
            <pc:sldMk cId="2733932280" sldId="2476"/>
            <ac:grpSpMk id="48" creationId="{69ADAAE7-92E5-4607-B3B9-AA12EAD353C9}"/>
          </ac:grpSpMkLst>
        </pc:grpChg>
        <pc:grpChg chg="add del mod">
          <ac:chgData name="Eldert Grootenboer" userId="3fe8758b2c2b58d2" providerId="LiveId" clId="{63338091-D22A-4471-A724-48847A3F5740}" dt="2020-08-29T14:25:27.895" v="713" actId="165"/>
          <ac:grpSpMkLst>
            <pc:docMk/>
            <pc:sldMk cId="2733932280" sldId="2476"/>
            <ac:grpSpMk id="49" creationId="{089B05D0-CC4E-411D-B59B-45DD6D4F6FE1}"/>
          </ac:grpSpMkLst>
        </pc:grpChg>
        <pc:grpChg chg="add mod topLvl">
          <ac:chgData name="Eldert Grootenboer" userId="3fe8758b2c2b58d2" providerId="LiveId" clId="{63338091-D22A-4471-A724-48847A3F5740}" dt="2020-08-29T15:31:33.170" v="1964" actId="208"/>
          <ac:grpSpMkLst>
            <pc:docMk/>
            <pc:sldMk cId="2733932280" sldId="2476"/>
            <ac:grpSpMk id="57" creationId="{04ACB1FB-0DE5-492C-90D4-F6B61AF76062}"/>
          </ac:grpSpMkLst>
        </pc:grpChg>
        <pc:grpChg chg="add del mod">
          <ac:chgData name="Eldert Grootenboer" userId="3fe8758b2c2b58d2" providerId="LiveId" clId="{63338091-D22A-4471-A724-48847A3F5740}" dt="2020-08-29T14:28:51.740" v="743" actId="165"/>
          <ac:grpSpMkLst>
            <pc:docMk/>
            <pc:sldMk cId="2733932280" sldId="2476"/>
            <ac:grpSpMk id="61" creationId="{66E6EB5E-7AD4-4CF7-B975-641C00F1B8E0}"/>
          </ac:grpSpMkLst>
        </pc:grpChg>
        <pc:grpChg chg="mod">
          <ac:chgData name="Eldert Grootenboer" userId="3fe8758b2c2b58d2" providerId="LiveId" clId="{63338091-D22A-4471-A724-48847A3F5740}" dt="2020-08-29T14:40:00.753" v="1246" actId="27803"/>
          <ac:grpSpMkLst>
            <pc:docMk/>
            <pc:sldMk cId="2733932280" sldId="2476"/>
            <ac:grpSpMk id="70" creationId="{F37FCD2B-3A5C-4765-BA57-45337625E51D}"/>
          </ac:grpSpMkLst>
        </pc:grpChg>
        <pc:grpChg chg="mod">
          <ac:chgData name="Eldert Grootenboer" userId="3fe8758b2c2b58d2" providerId="LiveId" clId="{63338091-D22A-4471-A724-48847A3F5740}" dt="2020-08-29T15:31:12.871" v="1962" actId="207"/>
          <ac:grpSpMkLst>
            <pc:docMk/>
            <pc:sldMk cId="2733932280" sldId="2476"/>
            <ac:grpSpMk id="83" creationId="{E13EE086-F3A9-48A7-BB46-14CE06DE5655}"/>
          </ac:grpSpMkLst>
        </pc:grpChg>
        <pc:picChg chg="add del mod">
          <ac:chgData name="Eldert Grootenboer" userId="3fe8758b2c2b58d2" providerId="LiveId" clId="{63338091-D22A-4471-A724-48847A3F5740}" dt="2020-08-29T14:20:45.474" v="675" actId="478"/>
          <ac:picMkLst>
            <pc:docMk/>
            <pc:sldMk cId="2733932280" sldId="2476"/>
            <ac:picMk id="14" creationId="{504328B9-6606-43DA-96EA-DF429888F040}"/>
          </ac:picMkLst>
        </pc:picChg>
        <pc:picChg chg="add del mod">
          <ac:chgData name="Eldert Grootenboer" userId="3fe8758b2c2b58d2" providerId="LiveId" clId="{63338091-D22A-4471-A724-48847A3F5740}" dt="2020-08-29T14:23:24.790" v="692" actId="478"/>
          <ac:picMkLst>
            <pc:docMk/>
            <pc:sldMk cId="2733932280" sldId="2476"/>
            <ac:picMk id="28" creationId="{B80F8BFC-D770-4906-B574-A293D4035285}"/>
          </ac:picMkLst>
        </pc:picChg>
        <pc:picChg chg="add del mod topLvl">
          <ac:chgData name="Eldert Grootenboer" userId="3fe8758b2c2b58d2" providerId="LiveId" clId="{63338091-D22A-4471-A724-48847A3F5740}" dt="2020-08-29T14:31:26.355" v="1125" actId="27803"/>
          <ac:picMkLst>
            <pc:docMk/>
            <pc:sldMk cId="2733932280" sldId="2476"/>
            <ac:picMk id="30" creationId="{F37FCD2B-3A5C-4765-BA57-45337625E51D}"/>
          </ac:picMkLst>
        </pc:picChg>
        <pc:picChg chg="add del mod">
          <ac:chgData name="Eldert Grootenboer" userId="3fe8758b2c2b58d2" providerId="LiveId" clId="{63338091-D22A-4471-A724-48847A3F5740}" dt="2020-08-29T14:23:25.721" v="693" actId="478"/>
          <ac:picMkLst>
            <pc:docMk/>
            <pc:sldMk cId="2733932280" sldId="2476"/>
            <ac:picMk id="32" creationId="{38819DD0-6AB5-4CA4-93BF-FFE46932BFDA}"/>
          </ac:picMkLst>
        </pc:picChg>
        <pc:picChg chg="add del mod topLvl">
          <ac:chgData name="Eldert Grootenboer" userId="3fe8758b2c2b58d2" providerId="LiveId" clId="{63338091-D22A-4471-A724-48847A3F5740}" dt="2020-08-29T14:40:00.753" v="1246" actId="27803"/>
          <ac:picMkLst>
            <pc:docMk/>
            <pc:sldMk cId="2733932280" sldId="2476"/>
            <ac:picMk id="34" creationId="{E13EE086-F3A9-48A7-BB46-14CE06DE5655}"/>
          </ac:picMkLst>
        </pc:picChg>
        <pc:cxnChg chg="add mod">
          <ac:chgData name="Eldert Grootenboer" userId="3fe8758b2c2b58d2" providerId="LiveId" clId="{63338091-D22A-4471-A724-48847A3F5740}" dt="2020-08-29T15:30:44.139" v="1955" actId="208"/>
          <ac:cxnSpMkLst>
            <pc:docMk/>
            <pc:sldMk cId="2733932280" sldId="2476"/>
            <ac:cxnSpMk id="63" creationId="{2E918788-F66E-4F3F-A25D-5CE51C883C93}"/>
          </ac:cxnSpMkLst>
        </pc:cxnChg>
        <pc:cxnChg chg="add del mod">
          <ac:chgData name="Eldert Grootenboer" userId="3fe8758b2c2b58d2" providerId="LiveId" clId="{63338091-D22A-4471-A724-48847A3F5740}" dt="2020-08-29T14:29:22.090" v="815" actId="478"/>
          <ac:cxnSpMkLst>
            <pc:docMk/>
            <pc:sldMk cId="2733932280" sldId="2476"/>
            <ac:cxnSpMk id="64" creationId="{CEB93CB3-CBEC-4033-A9D2-EEB81203E9BB}"/>
          </ac:cxnSpMkLst>
        </pc:cxnChg>
        <pc:cxnChg chg="add mod">
          <ac:chgData name="Eldert Grootenboer" userId="3fe8758b2c2b58d2" providerId="LiveId" clId="{63338091-D22A-4471-A724-48847A3F5740}" dt="2020-08-29T15:30:53.768" v="1959" actId="208"/>
          <ac:cxnSpMkLst>
            <pc:docMk/>
            <pc:sldMk cId="2733932280" sldId="2476"/>
            <ac:cxnSpMk id="67" creationId="{B150B92E-6019-45F1-893E-34F087C2D380}"/>
          </ac:cxnSpMkLst>
        </pc:cxnChg>
        <pc:cxnChg chg="add mod">
          <ac:chgData name="Eldert Grootenboer" userId="3fe8758b2c2b58d2" providerId="LiveId" clId="{63338091-D22A-4471-A724-48847A3F5740}" dt="2020-08-29T15:31:07.093" v="1961" actId="208"/>
          <ac:cxnSpMkLst>
            <pc:docMk/>
            <pc:sldMk cId="2733932280" sldId="2476"/>
            <ac:cxnSpMk id="68" creationId="{8DD6DD4A-78B6-4512-98BE-A9BC645A7F4B}"/>
          </ac:cxnSpMkLst>
        </pc:cxnChg>
        <pc:cxnChg chg="add mod">
          <ac:chgData name="Eldert Grootenboer" userId="3fe8758b2c2b58d2" providerId="LiveId" clId="{63338091-D22A-4471-A724-48847A3F5740}" dt="2020-08-29T15:31:19.422" v="1963" actId="208"/>
          <ac:cxnSpMkLst>
            <pc:docMk/>
            <pc:sldMk cId="2733932280" sldId="2476"/>
            <ac:cxnSpMk id="69" creationId="{2C5D0924-271E-4BC9-91A9-68C5E85622D2}"/>
          </ac:cxnSpMkLst>
        </pc:cxnChg>
      </pc:sldChg>
      <pc:sldChg chg="addSp delSp modSp new mod modClrScheme chgLayout">
        <pc:chgData name="Eldert Grootenboer" userId="3fe8758b2c2b58d2" providerId="LiveId" clId="{63338091-D22A-4471-A724-48847A3F5740}" dt="2020-08-29T14:42:10.359" v="1285"/>
        <pc:sldMkLst>
          <pc:docMk/>
          <pc:sldMk cId="1204489014" sldId="2477"/>
        </pc:sldMkLst>
        <pc:spChg chg="del mod ord">
          <ac:chgData name="Eldert Grootenboer" userId="3fe8758b2c2b58d2" providerId="LiveId" clId="{63338091-D22A-4471-A724-48847A3F5740}" dt="2020-08-29T14:40:39.988" v="1250" actId="700"/>
          <ac:spMkLst>
            <pc:docMk/>
            <pc:sldMk cId="1204489014" sldId="2477"/>
            <ac:spMk id="2" creationId="{8C95FCB2-89AA-4835-A952-CDDA26D1A1A7}"/>
          </ac:spMkLst>
        </pc:spChg>
        <pc:spChg chg="del mod ord">
          <ac:chgData name="Eldert Grootenboer" userId="3fe8758b2c2b58d2" providerId="LiveId" clId="{63338091-D22A-4471-A724-48847A3F5740}" dt="2020-08-29T14:40:39.988" v="1250" actId="700"/>
          <ac:spMkLst>
            <pc:docMk/>
            <pc:sldMk cId="1204489014" sldId="2477"/>
            <ac:spMk id="3" creationId="{6BA70091-7B4E-4C73-8321-3640D2FDA7DE}"/>
          </ac:spMkLst>
        </pc:spChg>
        <pc:spChg chg="add mod ord">
          <ac:chgData name="Eldert Grootenboer" userId="3fe8758b2c2b58d2" providerId="LiveId" clId="{63338091-D22A-4471-A724-48847A3F5740}" dt="2020-08-29T14:41:57.259" v="1284" actId="20577"/>
          <ac:spMkLst>
            <pc:docMk/>
            <pc:sldMk cId="1204489014" sldId="2477"/>
            <ac:spMk id="4" creationId="{26C40F69-2581-4C2A-843E-50D33E1C8E47}"/>
          </ac:spMkLst>
        </pc:spChg>
        <pc:spChg chg="add del mod ord">
          <ac:chgData name="Eldert Grootenboer" userId="3fe8758b2c2b58d2" providerId="LiveId" clId="{63338091-D22A-4471-A724-48847A3F5740}" dt="2020-08-29T14:42:10.359" v="1285"/>
          <ac:spMkLst>
            <pc:docMk/>
            <pc:sldMk cId="1204489014" sldId="2477"/>
            <ac:spMk id="5" creationId="{A9B283CA-2964-4EA4-9035-825412838BBD}"/>
          </ac:spMkLst>
        </pc:spChg>
        <pc:picChg chg="add mod">
          <ac:chgData name="Eldert Grootenboer" userId="3fe8758b2c2b58d2" providerId="LiveId" clId="{63338091-D22A-4471-A724-48847A3F5740}" dt="2020-08-29T14:42:10.359" v="1285"/>
          <ac:picMkLst>
            <pc:docMk/>
            <pc:sldMk cId="1204489014" sldId="2477"/>
            <ac:picMk id="5122" creationId="{358559B2-193E-4E9E-A9A4-D3A5D3E18C00}"/>
          </ac:picMkLst>
        </pc:picChg>
      </pc:sldChg>
      <pc:sldChg chg="addSp delSp modSp add del mod setBg">
        <pc:chgData name="Eldert Grootenboer" userId="3fe8758b2c2b58d2" providerId="LiveId" clId="{63338091-D22A-4471-A724-48847A3F5740}" dt="2020-08-29T14:36:01.424" v="1214" actId="47"/>
        <pc:sldMkLst>
          <pc:docMk/>
          <pc:sldMk cId="1939637585" sldId="2477"/>
        </pc:sldMkLst>
        <pc:spChg chg="mod">
          <ac:chgData name="Eldert Grootenboer" userId="3fe8758b2c2b58d2" providerId="LiveId" clId="{63338091-D22A-4471-A724-48847A3F5740}" dt="2020-08-29T14:34:14.658" v="1200" actId="26606"/>
          <ac:spMkLst>
            <pc:docMk/>
            <pc:sldMk cId="1939637585" sldId="2477"/>
            <ac:spMk id="2" creationId="{00000000-0000-0000-0000-000000000000}"/>
          </ac:spMkLst>
        </pc:spChg>
        <pc:spChg chg="del">
          <ac:chgData name="Eldert Grootenboer" userId="3fe8758b2c2b58d2" providerId="LiveId" clId="{63338091-D22A-4471-A724-48847A3F5740}" dt="2020-08-29T14:34:14.658" v="1200" actId="26606"/>
          <ac:spMkLst>
            <pc:docMk/>
            <pc:sldMk cId="1939637585" sldId="2477"/>
            <ac:spMk id="3" creationId="{00000000-0000-0000-0000-000000000000}"/>
          </ac:spMkLst>
        </pc:spChg>
        <pc:graphicFrameChg chg="add">
          <ac:chgData name="Eldert Grootenboer" userId="3fe8758b2c2b58d2" providerId="LiveId" clId="{63338091-D22A-4471-A724-48847A3F5740}" dt="2020-08-29T14:34:14.658" v="1200" actId="26606"/>
          <ac:graphicFrameMkLst>
            <pc:docMk/>
            <pc:sldMk cId="1939637585" sldId="2477"/>
            <ac:graphicFrameMk id="5" creationId="{AA43A4BB-50A7-40A9-ADAB-C38AF50685A4}"/>
          </ac:graphicFrameMkLst>
        </pc:graphicFrameChg>
      </pc:sldChg>
      <pc:sldChg chg="addSp delSp modSp new mod setBg">
        <pc:chgData name="Eldert Grootenboer" userId="3fe8758b2c2b58d2" providerId="LiveId" clId="{63338091-D22A-4471-A724-48847A3F5740}" dt="2020-08-29T15:32:18.507" v="1968" actId="207"/>
        <pc:sldMkLst>
          <pc:docMk/>
          <pc:sldMk cId="3009207040" sldId="2478"/>
        </pc:sldMkLst>
        <pc:spChg chg="mod">
          <ac:chgData name="Eldert Grootenboer" userId="3fe8758b2c2b58d2" providerId="LiveId" clId="{63338091-D22A-4471-A724-48847A3F5740}" dt="2020-08-29T14:52:34.284" v="1520" actId="26606"/>
          <ac:spMkLst>
            <pc:docMk/>
            <pc:sldMk cId="3009207040" sldId="2478"/>
            <ac:spMk id="2" creationId="{5E35E1EE-64E2-4A7E-A690-87F0588BE8C5}"/>
          </ac:spMkLst>
        </pc:spChg>
        <pc:spChg chg="del">
          <ac:chgData name="Eldert Grootenboer" userId="3fe8758b2c2b58d2" providerId="LiveId" clId="{63338091-D22A-4471-A724-48847A3F5740}" dt="2020-08-29T14:48:01.063" v="1368"/>
          <ac:spMkLst>
            <pc:docMk/>
            <pc:sldMk cId="3009207040" sldId="2478"/>
            <ac:spMk id="3" creationId="{89B390BA-1A9E-423C-8FB0-76C56DA62FFD}"/>
          </ac:spMkLst>
        </pc:spChg>
        <pc:spChg chg="add del mod">
          <ac:chgData name="Eldert Grootenboer" userId="3fe8758b2c2b58d2" providerId="LiveId" clId="{63338091-D22A-4471-A724-48847A3F5740}" dt="2020-08-29T14:52:36.971" v="1522"/>
          <ac:spMkLst>
            <pc:docMk/>
            <pc:sldMk cId="3009207040" sldId="2478"/>
            <ac:spMk id="4" creationId="{B9FDB256-0917-4878-93AC-DA7019F87E31}"/>
          </ac:spMkLst>
        </pc:spChg>
        <pc:graphicFrameChg chg="add del">
          <ac:chgData name="Eldert Grootenboer" userId="3fe8758b2c2b58d2" providerId="LiveId" clId="{63338091-D22A-4471-A724-48847A3F5740}" dt="2020-08-29T14:52:34.284" v="1520" actId="26606"/>
          <ac:graphicFrameMkLst>
            <pc:docMk/>
            <pc:sldMk cId="3009207040" sldId="2478"/>
            <ac:graphicFrameMk id="6" creationId="{E0B0F3CF-479B-4294-B25C-3FBA4FD135E3}"/>
          </ac:graphicFrameMkLst>
        </pc:graphicFrameChg>
        <pc:graphicFrameChg chg="add mod">
          <ac:chgData name="Eldert Grootenboer" userId="3fe8758b2c2b58d2" providerId="LiveId" clId="{63338091-D22A-4471-A724-48847A3F5740}" dt="2020-08-29T15:32:18.507" v="1968" actId="207"/>
          <ac:graphicFrameMkLst>
            <pc:docMk/>
            <pc:sldMk cId="3009207040" sldId="2478"/>
            <ac:graphicFrameMk id="7" creationId="{D7432A32-B136-4A83-BBC9-0036438E3D11}"/>
          </ac:graphicFrameMkLst>
        </pc:graphicFrameChg>
        <pc:picChg chg="add del mod">
          <ac:chgData name="Eldert Grootenboer" userId="3fe8758b2c2b58d2" providerId="LiveId" clId="{63338091-D22A-4471-A724-48847A3F5740}" dt="2020-08-29T14:48:27.044" v="1369" actId="478"/>
          <ac:picMkLst>
            <pc:docMk/>
            <pc:sldMk cId="3009207040" sldId="2478"/>
            <ac:picMk id="6146" creationId="{0616B32F-2803-4CAB-A72F-32B51BE465CD}"/>
          </ac:picMkLst>
        </pc:picChg>
      </pc:sldChg>
      <pc:sldChg chg="addSp delSp modSp new mod modClrScheme chgLayout">
        <pc:chgData name="Eldert Grootenboer" userId="3fe8758b2c2b58d2" providerId="LiveId" clId="{63338091-D22A-4471-A724-48847A3F5740}" dt="2020-08-30T08:18:13.623" v="2091"/>
        <pc:sldMkLst>
          <pc:docMk/>
          <pc:sldMk cId="2018705741" sldId="2479"/>
        </pc:sldMkLst>
        <pc:spChg chg="add del mod">
          <ac:chgData name="Eldert Grootenboer" userId="3fe8758b2c2b58d2" providerId="LiveId" clId="{63338091-D22A-4471-A724-48847A3F5740}" dt="2020-08-30T08:17:27.101" v="2089" actId="478"/>
          <ac:spMkLst>
            <pc:docMk/>
            <pc:sldMk cId="2018705741" sldId="2479"/>
            <ac:spMk id="2" creationId="{2C5FAAF5-A520-4FA2-9482-B14E489719D6}"/>
          </ac:spMkLst>
        </pc:spChg>
        <pc:spChg chg="del mod ord">
          <ac:chgData name="Eldert Grootenboer" userId="3fe8758b2c2b58d2" providerId="LiveId" clId="{63338091-D22A-4471-A724-48847A3F5740}" dt="2020-08-29T14:54:26.071" v="1540" actId="700"/>
          <ac:spMkLst>
            <pc:docMk/>
            <pc:sldMk cId="2018705741" sldId="2479"/>
            <ac:spMk id="2" creationId="{455365D1-6DE2-4F04-BB05-A9B05F5A0751}"/>
          </ac:spMkLst>
        </pc:spChg>
        <pc:spChg chg="add del mod">
          <ac:chgData name="Eldert Grootenboer" userId="3fe8758b2c2b58d2" providerId="LiveId" clId="{63338091-D22A-4471-A724-48847A3F5740}" dt="2020-08-30T08:18:13.623" v="2091"/>
          <ac:spMkLst>
            <pc:docMk/>
            <pc:sldMk cId="2018705741" sldId="2479"/>
            <ac:spMk id="3" creationId="{9B8600B5-FD73-4B8B-8327-7F5DA9E55EE6}"/>
          </ac:spMkLst>
        </pc:spChg>
        <pc:spChg chg="del mod ord">
          <ac:chgData name="Eldert Grootenboer" userId="3fe8758b2c2b58d2" providerId="LiveId" clId="{63338091-D22A-4471-A724-48847A3F5740}" dt="2020-08-29T14:54:26.071" v="1540" actId="700"/>
          <ac:spMkLst>
            <pc:docMk/>
            <pc:sldMk cId="2018705741" sldId="2479"/>
            <ac:spMk id="3" creationId="{A46BC619-4955-43C3-A6B8-F83EB39165DA}"/>
          </ac:spMkLst>
        </pc:spChg>
        <pc:spChg chg="add mod ord">
          <ac:chgData name="Eldert Grootenboer" userId="3fe8758b2c2b58d2" providerId="LiveId" clId="{63338091-D22A-4471-A724-48847A3F5740}" dt="2020-08-30T08:15:58.764" v="2085" actId="700"/>
          <ac:spMkLst>
            <pc:docMk/>
            <pc:sldMk cId="2018705741" sldId="2479"/>
            <ac:spMk id="4" creationId="{85FB6534-46D8-48D3-B3D6-6DD6B19196B5}"/>
          </ac:spMkLst>
        </pc:spChg>
        <pc:spChg chg="add del mod ord">
          <ac:chgData name="Eldert Grootenboer" userId="3fe8758b2c2b58d2" providerId="LiveId" clId="{63338091-D22A-4471-A724-48847A3F5740}" dt="2020-08-29T14:55:38.805" v="1557"/>
          <ac:spMkLst>
            <pc:docMk/>
            <pc:sldMk cId="2018705741" sldId="2479"/>
            <ac:spMk id="5" creationId="{55AF520B-D416-4D74-9476-8F66BBAD95B4}"/>
          </ac:spMkLst>
        </pc:spChg>
        <pc:graphicFrameChg chg="add del mod">
          <ac:chgData name="Eldert Grootenboer" userId="3fe8758b2c2b58d2" providerId="LiveId" clId="{63338091-D22A-4471-A724-48847A3F5740}" dt="2020-08-29T14:55:33.028" v="1556"/>
          <ac:graphicFrameMkLst>
            <pc:docMk/>
            <pc:sldMk cId="2018705741" sldId="2479"/>
            <ac:graphicFrameMk id="6" creationId="{1E5A74E3-B0D3-4260-B677-229A825D5D52}"/>
          </ac:graphicFrameMkLst>
        </pc:graphicFrameChg>
        <pc:picChg chg="add del mod">
          <ac:chgData name="Eldert Grootenboer" userId="3fe8758b2c2b58d2" providerId="LiveId" clId="{63338091-D22A-4471-A724-48847A3F5740}" dt="2020-08-30T08:17:04.854" v="2088"/>
          <ac:picMkLst>
            <pc:docMk/>
            <pc:sldMk cId="2018705741" sldId="2479"/>
            <ac:picMk id="2050" creationId="{E64E2055-2498-4816-BAF7-298DC430D110}"/>
          </ac:picMkLst>
        </pc:picChg>
        <pc:picChg chg="add mod">
          <ac:chgData name="Eldert Grootenboer" userId="3fe8758b2c2b58d2" providerId="LiveId" clId="{63338091-D22A-4471-A724-48847A3F5740}" dt="2020-08-30T08:18:13.623" v="2091"/>
          <ac:picMkLst>
            <pc:docMk/>
            <pc:sldMk cId="2018705741" sldId="2479"/>
            <ac:picMk id="2052" creationId="{1DBB38E4-D637-49DC-88B3-8885B65A0156}"/>
          </ac:picMkLst>
        </pc:picChg>
        <pc:picChg chg="add del mod ord">
          <ac:chgData name="Eldert Grootenboer" userId="3fe8758b2c2b58d2" providerId="LiveId" clId="{63338091-D22A-4471-A724-48847A3F5740}" dt="2020-08-30T08:18:10.939" v="2090" actId="478"/>
          <ac:picMkLst>
            <pc:docMk/>
            <pc:sldMk cId="2018705741" sldId="2479"/>
            <ac:picMk id="7170" creationId="{E9DDF46D-9FA3-4453-A224-B3F038D0BDF1}"/>
          </ac:picMkLst>
        </pc:picChg>
      </pc:sldChg>
      <pc:sldChg chg="addSp delSp modSp new mod setBg modNotesTx">
        <pc:chgData name="Eldert Grootenboer" userId="3fe8758b2c2b58d2" providerId="LiveId" clId="{63338091-D22A-4471-A724-48847A3F5740}" dt="2020-08-29T15:33:57.090" v="1981" actId="207"/>
        <pc:sldMkLst>
          <pc:docMk/>
          <pc:sldMk cId="3010686152" sldId="2480"/>
        </pc:sldMkLst>
        <pc:spChg chg="mod">
          <ac:chgData name="Eldert Grootenboer" userId="3fe8758b2c2b58d2" providerId="LiveId" clId="{63338091-D22A-4471-A724-48847A3F5740}" dt="2020-08-29T15:21:20.934" v="1902" actId="26606"/>
          <ac:spMkLst>
            <pc:docMk/>
            <pc:sldMk cId="3010686152" sldId="2480"/>
            <ac:spMk id="2" creationId="{2E6C8DD5-4E2C-48FE-BF51-F75923920200}"/>
          </ac:spMkLst>
        </pc:spChg>
        <pc:spChg chg="del">
          <ac:chgData name="Eldert Grootenboer" userId="3fe8758b2c2b58d2" providerId="LiveId" clId="{63338091-D22A-4471-A724-48847A3F5740}" dt="2020-08-29T15:03:07.461" v="1586"/>
          <ac:spMkLst>
            <pc:docMk/>
            <pc:sldMk cId="3010686152" sldId="2480"/>
            <ac:spMk id="3" creationId="{7570BF88-6A2F-49CD-A4B6-D329B007EDCD}"/>
          </ac:spMkLst>
        </pc:spChg>
        <pc:spChg chg="add del mod">
          <ac:chgData name="Eldert Grootenboer" userId="3fe8758b2c2b58d2" providerId="LiveId" clId="{63338091-D22A-4471-A724-48847A3F5740}" dt="2020-08-29T15:03:07.461" v="1586"/>
          <ac:spMkLst>
            <pc:docMk/>
            <pc:sldMk cId="3010686152" sldId="2480"/>
            <ac:spMk id="4" creationId="{BD0031E9-B3BA-4E21-A88D-22D7961DC4C1}"/>
          </ac:spMkLst>
        </pc:spChg>
        <pc:spChg chg="add del mod">
          <ac:chgData name="Eldert Grootenboer" userId="3fe8758b2c2b58d2" providerId="LiveId" clId="{63338091-D22A-4471-A724-48847A3F5740}" dt="2020-08-29T15:21:23.643" v="1904"/>
          <ac:spMkLst>
            <pc:docMk/>
            <pc:sldMk cId="3010686152" sldId="2480"/>
            <ac:spMk id="5" creationId="{5B016D7A-0506-4121-B46C-FA6EE0AB5295}"/>
          </ac:spMkLst>
        </pc:spChg>
        <pc:graphicFrameChg chg="add del">
          <ac:chgData name="Eldert Grootenboer" userId="3fe8758b2c2b58d2" providerId="LiveId" clId="{63338091-D22A-4471-A724-48847A3F5740}" dt="2020-08-29T15:21:20.934" v="1902" actId="26606"/>
          <ac:graphicFrameMkLst>
            <pc:docMk/>
            <pc:sldMk cId="3010686152" sldId="2480"/>
            <ac:graphicFrameMk id="7" creationId="{E3D44119-19B1-48DD-9711-F04E4DABB290}"/>
          </ac:graphicFrameMkLst>
        </pc:graphicFrameChg>
        <pc:graphicFrameChg chg="add mod">
          <ac:chgData name="Eldert Grootenboer" userId="3fe8758b2c2b58d2" providerId="LiveId" clId="{63338091-D22A-4471-A724-48847A3F5740}" dt="2020-08-29T15:33:57.090" v="1981" actId="207"/>
          <ac:graphicFrameMkLst>
            <pc:docMk/>
            <pc:sldMk cId="3010686152" sldId="2480"/>
            <ac:graphicFrameMk id="8" creationId="{AE6E09E3-B0CA-4404-97FB-EA02B93BD2EC}"/>
          </ac:graphicFrameMkLst>
        </pc:graphicFrameChg>
      </pc:sldChg>
      <pc:sldChg chg="addSp delSp modSp new mod setBg modNotesTx">
        <pc:chgData name="Eldert Grootenboer" userId="3fe8758b2c2b58d2" providerId="LiveId" clId="{63338091-D22A-4471-A724-48847A3F5740}" dt="2020-08-29T15:33:43.029" v="1978" actId="2085"/>
        <pc:sldMkLst>
          <pc:docMk/>
          <pc:sldMk cId="2714315879" sldId="2481"/>
        </pc:sldMkLst>
        <pc:spChg chg="mod">
          <ac:chgData name="Eldert Grootenboer" userId="3fe8758b2c2b58d2" providerId="LiveId" clId="{63338091-D22A-4471-A724-48847A3F5740}" dt="2020-08-29T15:22:07.620" v="1910" actId="26606"/>
          <ac:spMkLst>
            <pc:docMk/>
            <pc:sldMk cId="2714315879" sldId="2481"/>
            <ac:spMk id="2" creationId="{F43C0DC8-06FC-439E-99FA-11EA429EEB1C}"/>
          </ac:spMkLst>
        </pc:spChg>
        <pc:spChg chg="add del mod">
          <ac:chgData name="Eldert Grootenboer" userId="3fe8758b2c2b58d2" providerId="LiveId" clId="{63338091-D22A-4471-A724-48847A3F5740}" dt="2020-08-29T15:22:10.264" v="1912"/>
          <ac:spMkLst>
            <pc:docMk/>
            <pc:sldMk cId="2714315879" sldId="2481"/>
            <ac:spMk id="3" creationId="{69AAC06A-EC52-4348-B31E-9D38CA6B483E}"/>
          </ac:spMkLst>
        </pc:spChg>
        <pc:spChg chg="add del">
          <ac:chgData name="Eldert Grootenboer" userId="3fe8758b2c2b58d2" providerId="LiveId" clId="{63338091-D22A-4471-A724-48847A3F5740}" dt="2020-08-29T15:22:07.620" v="1910" actId="26606"/>
          <ac:spMkLst>
            <pc:docMk/>
            <pc:sldMk cId="2714315879" sldId="2481"/>
            <ac:spMk id="9" creationId="{2B566528-1B12-4246-9431-5C2D7D081168}"/>
          </ac:spMkLst>
        </pc:spChg>
        <pc:spChg chg="add del">
          <ac:chgData name="Eldert Grootenboer" userId="3fe8758b2c2b58d2" providerId="LiveId" clId="{63338091-D22A-4471-A724-48847A3F5740}" dt="2020-08-29T15:22:07.620" v="1910" actId="26606"/>
          <ac:spMkLst>
            <pc:docMk/>
            <pc:sldMk cId="2714315879" sldId="2481"/>
            <ac:spMk id="11" creationId="{2E80C965-DB6D-4F81-9E9E-B027384D0BD6}"/>
          </ac:spMkLst>
        </pc:spChg>
        <pc:spChg chg="add del">
          <ac:chgData name="Eldert Grootenboer" userId="3fe8758b2c2b58d2" providerId="LiveId" clId="{63338091-D22A-4471-A724-48847A3F5740}" dt="2020-08-29T15:22:07.620" v="1910" actId="26606"/>
          <ac:spMkLst>
            <pc:docMk/>
            <pc:sldMk cId="2714315879" sldId="2481"/>
            <ac:spMk id="13" creationId="{A580F890-B085-4E95-96AA-55AEBEC5CE6E}"/>
          </ac:spMkLst>
        </pc:spChg>
        <pc:spChg chg="add del">
          <ac:chgData name="Eldert Grootenboer" userId="3fe8758b2c2b58d2" providerId="LiveId" clId="{63338091-D22A-4471-A724-48847A3F5740}" dt="2020-08-29T15:22:07.620" v="1910" actId="26606"/>
          <ac:spMkLst>
            <pc:docMk/>
            <pc:sldMk cId="2714315879" sldId="2481"/>
            <ac:spMk id="15" creationId="{D3F51FEB-38FB-4F6C-9F7B-2F2AFAB65463}"/>
          </ac:spMkLst>
        </pc:spChg>
        <pc:spChg chg="add del">
          <ac:chgData name="Eldert Grootenboer" userId="3fe8758b2c2b58d2" providerId="LiveId" clId="{63338091-D22A-4471-A724-48847A3F5740}" dt="2020-08-29T15:22:07.620" v="1910" actId="26606"/>
          <ac:spMkLst>
            <pc:docMk/>
            <pc:sldMk cId="2714315879" sldId="2481"/>
            <ac:spMk id="17" creationId="{1E547BA6-BAE0-43BB-A7CA-60F69CE252F0}"/>
          </ac:spMkLst>
        </pc:spChg>
        <pc:graphicFrameChg chg="add del">
          <ac:chgData name="Eldert Grootenboer" userId="3fe8758b2c2b58d2" providerId="LiveId" clId="{63338091-D22A-4471-A724-48847A3F5740}" dt="2020-08-29T15:22:07.620" v="1910" actId="26606"/>
          <ac:graphicFrameMkLst>
            <pc:docMk/>
            <pc:sldMk cId="2714315879" sldId="2481"/>
            <ac:graphicFrameMk id="5" creationId="{A5322142-8300-44E7-9450-5E77B95112AE}"/>
          </ac:graphicFrameMkLst>
        </pc:graphicFrameChg>
        <pc:graphicFrameChg chg="add mod">
          <ac:chgData name="Eldert Grootenboer" userId="3fe8758b2c2b58d2" providerId="LiveId" clId="{63338091-D22A-4471-A724-48847A3F5740}" dt="2020-08-29T15:33:43.029" v="1978" actId="2085"/>
          <ac:graphicFrameMkLst>
            <pc:docMk/>
            <pc:sldMk cId="2714315879" sldId="2481"/>
            <ac:graphicFrameMk id="10" creationId="{899E9769-C965-4FA3-B0A6-4522C60A4953}"/>
          </ac:graphicFrameMkLst>
        </pc:graphicFrameChg>
      </pc:sldChg>
      <pc:sldChg chg="modSp new del mod modNotesTx">
        <pc:chgData name="Eldert Grootenboer" userId="3fe8758b2c2b58d2" providerId="LiveId" clId="{63338091-D22A-4471-A724-48847A3F5740}" dt="2020-08-29T15:24:51.200" v="1928" actId="47"/>
        <pc:sldMkLst>
          <pc:docMk/>
          <pc:sldMk cId="3981251447" sldId="2482"/>
        </pc:sldMkLst>
        <pc:spChg chg="mod">
          <ac:chgData name="Eldert Grootenboer" userId="3fe8758b2c2b58d2" providerId="LiveId" clId="{63338091-D22A-4471-A724-48847A3F5740}" dt="2020-08-29T15:03:47.886" v="1594" actId="20577"/>
          <ac:spMkLst>
            <pc:docMk/>
            <pc:sldMk cId="3981251447" sldId="2482"/>
            <ac:spMk id="2" creationId="{51EE07FC-933D-49A3-AA33-5112C0C5EE92}"/>
          </ac:spMkLst>
        </pc:spChg>
        <pc:spChg chg="mod">
          <ac:chgData name="Eldert Grootenboer" userId="3fe8758b2c2b58d2" providerId="LiveId" clId="{63338091-D22A-4471-A724-48847A3F5740}" dt="2020-08-29T15:24:07.918" v="1924" actId="6549"/>
          <ac:spMkLst>
            <pc:docMk/>
            <pc:sldMk cId="3981251447" sldId="2482"/>
            <ac:spMk id="3" creationId="{350EA755-C422-4ED1-ACC5-52ACEC8A84B5}"/>
          </ac:spMkLst>
        </pc:spChg>
      </pc:sldChg>
      <pc:sldChg chg="addSp delSp modSp new mod setBg modNotesTx">
        <pc:chgData name="Eldert Grootenboer" userId="3fe8758b2c2b58d2" providerId="LiveId" clId="{63338091-D22A-4471-A724-48847A3F5740}" dt="2020-08-29T15:34:45.009" v="1989" actId="2085"/>
        <pc:sldMkLst>
          <pc:docMk/>
          <pc:sldMk cId="432779400" sldId="2483"/>
        </pc:sldMkLst>
        <pc:spChg chg="mod">
          <ac:chgData name="Eldert Grootenboer" userId="3fe8758b2c2b58d2" providerId="LiveId" clId="{63338091-D22A-4471-A724-48847A3F5740}" dt="2020-08-29T15:27:19.797" v="1934" actId="26606"/>
          <ac:spMkLst>
            <pc:docMk/>
            <pc:sldMk cId="432779400" sldId="2483"/>
            <ac:spMk id="2" creationId="{A77686F0-8953-41F3-B282-8D3F64FBDE96}"/>
          </ac:spMkLst>
        </pc:spChg>
        <pc:spChg chg="add del mod">
          <ac:chgData name="Eldert Grootenboer" userId="3fe8758b2c2b58d2" providerId="LiveId" clId="{63338091-D22A-4471-A724-48847A3F5740}" dt="2020-08-29T15:27:22.311" v="1936"/>
          <ac:spMkLst>
            <pc:docMk/>
            <pc:sldMk cId="432779400" sldId="2483"/>
            <ac:spMk id="3" creationId="{57340E7C-523E-4164-9B7F-EA66AB602970}"/>
          </ac:spMkLst>
        </pc:spChg>
        <pc:graphicFrameChg chg="add del">
          <ac:chgData name="Eldert Grootenboer" userId="3fe8758b2c2b58d2" providerId="LiveId" clId="{63338091-D22A-4471-A724-48847A3F5740}" dt="2020-08-29T15:27:19.797" v="1934" actId="26606"/>
          <ac:graphicFrameMkLst>
            <pc:docMk/>
            <pc:sldMk cId="432779400" sldId="2483"/>
            <ac:graphicFrameMk id="5" creationId="{DBA6605F-BF05-4E4D-BD3D-4161A56E56A0}"/>
          </ac:graphicFrameMkLst>
        </pc:graphicFrameChg>
        <pc:graphicFrameChg chg="add mod">
          <ac:chgData name="Eldert Grootenboer" userId="3fe8758b2c2b58d2" providerId="LiveId" clId="{63338091-D22A-4471-A724-48847A3F5740}" dt="2020-08-29T15:34:45.009" v="1989" actId="2085"/>
          <ac:graphicFrameMkLst>
            <pc:docMk/>
            <pc:sldMk cId="432779400" sldId="2483"/>
            <ac:graphicFrameMk id="6" creationId="{70A17862-498F-474C-BDD6-1E831846D536}"/>
          </ac:graphicFrameMkLst>
        </pc:graphicFrameChg>
      </pc:sldChg>
      <pc:sldChg chg="addSp delSp modSp new mod setBg modNotesTx">
        <pc:chgData name="Eldert Grootenboer" userId="3fe8758b2c2b58d2" providerId="LiveId" clId="{63338091-D22A-4471-A724-48847A3F5740}" dt="2020-08-29T15:35:05.096" v="1994" actId="2085"/>
        <pc:sldMkLst>
          <pc:docMk/>
          <pc:sldMk cId="2308237534" sldId="2484"/>
        </pc:sldMkLst>
        <pc:spChg chg="mod">
          <ac:chgData name="Eldert Grootenboer" userId="3fe8758b2c2b58d2" providerId="LiveId" clId="{63338091-D22A-4471-A724-48847A3F5740}" dt="2020-08-29T15:28:43.839" v="1944" actId="26606"/>
          <ac:spMkLst>
            <pc:docMk/>
            <pc:sldMk cId="2308237534" sldId="2484"/>
            <ac:spMk id="2" creationId="{5BE31E09-D55C-4CA0-B071-BA768784A158}"/>
          </ac:spMkLst>
        </pc:spChg>
        <pc:spChg chg="add del mod">
          <ac:chgData name="Eldert Grootenboer" userId="3fe8758b2c2b58d2" providerId="LiveId" clId="{63338091-D22A-4471-A724-48847A3F5740}" dt="2020-08-29T15:28:46.105" v="1946"/>
          <ac:spMkLst>
            <pc:docMk/>
            <pc:sldMk cId="2308237534" sldId="2484"/>
            <ac:spMk id="3" creationId="{DE1D15E9-CDDC-42BD-9611-2DF889527B2B}"/>
          </ac:spMkLst>
        </pc:spChg>
        <pc:spChg chg="add del">
          <ac:chgData name="Eldert Grootenboer" userId="3fe8758b2c2b58d2" providerId="LiveId" clId="{63338091-D22A-4471-A724-48847A3F5740}" dt="2020-08-29T15:19:25.867" v="1845" actId="22"/>
          <ac:spMkLst>
            <pc:docMk/>
            <pc:sldMk cId="2308237534" sldId="2484"/>
            <ac:spMk id="5" creationId="{F86F2EC7-0C7F-492F-82F8-6CBA67236F84}"/>
          </ac:spMkLst>
        </pc:spChg>
        <pc:graphicFrameChg chg="add del">
          <ac:chgData name="Eldert Grootenboer" userId="3fe8758b2c2b58d2" providerId="LiveId" clId="{63338091-D22A-4471-A724-48847A3F5740}" dt="2020-08-29T15:28:43.839" v="1944" actId="26606"/>
          <ac:graphicFrameMkLst>
            <pc:docMk/>
            <pc:sldMk cId="2308237534" sldId="2484"/>
            <ac:graphicFrameMk id="6" creationId="{A0D13E74-F9F8-4180-9766-FCEE80EB0F65}"/>
          </ac:graphicFrameMkLst>
        </pc:graphicFrameChg>
        <pc:graphicFrameChg chg="add mod">
          <ac:chgData name="Eldert Grootenboer" userId="3fe8758b2c2b58d2" providerId="LiveId" clId="{63338091-D22A-4471-A724-48847A3F5740}" dt="2020-08-29T15:35:05.096" v="1994" actId="2085"/>
          <ac:graphicFrameMkLst>
            <pc:docMk/>
            <pc:sldMk cId="2308237534" sldId="2484"/>
            <ac:graphicFrameMk id="7" creationId="{0B2F1157-E694-404E-A347-E767E5834F7E}"/>
          </ac:graphicFrameMkLst>
        </pc:graphicFrameChg>
      </pc:sldChg>
      <pc:sldChg chg="addSp delSp modSp new mod modClrScheme chgLayout">
        <pc:chgData name="Eldert Grootenboer" userId="3fe8758b2c2b58d2" providerId="LiveId" clId="{63338091-D22A-4471-A724-48847A3F5740}" dt="2020-08-29T15:13:40.180" v="1654"/>
        <pc:sldMkLst>
          <pc:docMk/>
          <pc:sldMk cId="3174534937" sldId="2485"/>
        </pc:sldMkLst>
        <pc:spChg chg="mod ord">
          <ac:chgData name="Eldert Grootenboer" userId="3fe8758b2c2b58d2" providerId="LiveId" clId="{63338091-D22A-4471-A724-48847A3F5740}" dt="2020-08-29T15:05:31.458" v="1618" actId="700"/>
          <ac:spMkLst>
            <pc:docMk/>
            <pc:sldMk cId="3174534937" sldId="2485"/>
            <ac:spMk id="2" creationId="{A11EA49B-3B9C-473A-9F0D-D51FBD953FAB}"/>
          </ac:spMkLst>
        </pc:spChg>
        <pc:spChg chg="del mod ord">
          <ac:chgData name="Eldert Grootenboer" userId="3fe8758b2c2b58d2" providerId="LiveId" clId="{63338091-D22A-4471-A724-48847A3F5740}" dt="2020-08-29T15:05:31.458" v="1618" actId="700"/>
          <ac:spMkLst>
            <pc:docMk/>
            <pc:sldMk cId="3174534937" sldId="2485"/>
            <ac:spMk id="3" creationId="{DDC9E1F3-D39F-49DC-A01A-C33D98DDB2A9}"/>
          </ac:spMkLst>
        </pc:spChg>
        <pc:spChg chg="add del mod ord">
          <ac:chgData name="Eldert Grootenboer" userId="3fe8758b2c2b58d2" providerId="LiveId" clId="{63338091-D22A-4471-A724-48847A3F5740}" dt="2020-08-29T15:07:38.066" v="1621"/>
          <ac:spMkLst>
            <pc:docMk/>
            <pc:sldMk cId="3174534937" sldId="2485"/>
            <ac:spMk id="4" creationId="{28BE72D6-1FC4-4E8C-9A06-181CB68E561A}"/>
          </ac:spMkLst>
        </pc:spChg>
        <pc:spChg chg="add del mod">
          <ac:chgData name="Eldert Grootenboer" userId="3fe8758b2c2b58d2" providerId="LiveId" clId="{63338091-D22A-4471-A724-48847A3F5740}" dt="2020-08-29T15:08:03.127" v="1626"/>
          <ac:spMkLst>
            <pc:docMk/>
            <pc:sldMk cId="3174534937" sldId="2485"/>
            <ac:spMk id="5" creationId="{80BBF33D-18BE-4808-935D-56F192EBA14F}"/>
          </ac:spMkLst>
        </pc:spChg>
        <pc:spChg chg="add del mod">
          <ac:chgData name="Eldert Grootenboer" userId="3fe8758b2c2b58d2" providerId="LiveId" clId="{63338091-D22A-4471-A724-48847A3F5740}" dt="2020-08-29T15:13:40.180" v="1654"/>
          <ac:spMkLst>
            <pc:docMk/>
            <pc:sldMk cId="3174534937" sldId="2485"/>
            <ac:spMk id="6" creationId="{E9231B02-C033-4FBD-9CC6-9AEEEB565724}"/>
          </ac:spMkLst>
        </pc:spChg>
        <pc:picChg chg="add del mod">
          <ac:chgData name="Eldert Grootenboer" userId="3fe8758b2c2b58d2" providerId="LiveId" clId="{63338091-D22A-4471-A724-48847A3F5740}" dt="2020-08-29T15:07:47.270" v="1625"/>
          <ac:picMkLst>
            <pc:docMk/>
            <pc:sldMk cId="3174534937" sldId="2485"/>
            <ac:picMk id="8" creationId="{D2CC7E3F-3320-400F-9D50-353D36963A8C}"/>
          </ac:picMkLst>
        </pc:picChg>
        <pc:picChg chg="add del mod">
          <ac:chgData name="Eldert Grootenboer" userId="3fe8758b2c2b58d2" providerId="LiveId" clId="{63338091-D22A-4471-A724-48847A3F5740}" dt="2020-08-29T15:07:34.132" v="1620"/>
          <ac:picMkLst>
            <pc:docMk/>
            <pc:sldMk cId="3174534937" sldId="2485"/>
            <ac:picMk id="8194" creationId="{CB2EFFC8-9FF4-4980-8154-99172FA42134}"/>
          </ac:picMkLst>
        </pc:picChg>
        <pc:picChg chg="add del mod">
          <ac:chgData name="Eldert Grootenboer" userId="3fe8758b2c2b58d2" providerId="LiveId" clId="{63338091-D22A-4471-A724-48847A3F5740}" dt="2020-08-29T15:07:43.412" v="1623" actId="21"/>
          <ac:picMkLst>
            <pc:docMk/>
            <pc:sldMk cId="3174534937" sldId="2485"/>
            <ac:picMk id="8196" creationId="{E41D6A63-BD15-4928-803E-F900A20406BC}"/>
          </ac:picMkLst>
        </pc:picChg>
        <pc:picChg chg="add del mod">
          <ac:chgData name="Eldert Grootenboer" userId="3fe8758b2c2b58d2" providerId="LiveId" clId="{63338091-D22A-4471-A724-48847A3F5740}" dt="2020-08-29T15:13:37.492" v="1651" actId="478"/>
          <ac:picMkLst>
            <pc:docMk/>
            <pc:sldMk cId="3174534937" sldId="2485"/>
            <ac:picMk id="8198" creationId="{C0DB2EF3-2360-4D77-9D9A-4420BFEC5E99}"/>
          </ac:picMkLst>
        </pc:picChg>
        <pc:picChg chg="add del">
          <ac:chgData name="Eldert Grootenboer" userId="3fe8758b2c2b58d2" providerId="LiveId" clId="{63338091-D22A-4471-A724-48847A3F5740}" dt="2020-08-29T15:13:39.217" v="1653"/>
          <ac:picMkLst>
            <pc:docMk/>
            <pc:sldMk cId="3174534937" sldId="2485"/>
            <ac:picMk id="8200" creationId="{A36894A3-EB3F-4176-AEC5-E3173638537E}"/>
          </ac:picMkLst>
        </pc:picChg>
        <pc:picChg chg="add mod">
          <ac:chgData name="Eldert Grootenboer" userId="3fe8758b2c2b58d2" providerId="LiveId" clId="{63338091-D22A-4471-A724-48847A3F5740}" dt="2020-08-29T15:13:40.180" v="1654"/>
          <ac:picMkLst>
            <pc:docMk/>
            <pc:sldMk cId="3174534937" sldId="2485"/>
            <ac:picMk id="8202" creationId="{BC7FB789-8C70-41F7-9BA8-887709DF4FEA}"/>
          </ac:picMkLst>
        </pc:picChg>
      </pc:sldChg>
      <pc:sldChg chg="addSp delSp modSp new mod modClrScheme chgLayout">
        <pc:chgData name="Eldert Grootenboer" userId="3fe8758b2c2b58d2" providerId="LiveId" clId="{63338091-D22A-4471-A724-48847A3F5740}" dt="2020-08-29T15:11:00.657" v="1648"/>
        <pc:sldMkLst>
          <pc:docMk/>
          <pc:sldMk cId="3830416597" sldId="2486"/>
        </pc:sldMkLst>
        <pc:spChg chg="del mod ord">
          <ac:chgData name="Eldert Grootenboer" userId="3fe8758b2c2b58d2" providerId="LiveId" clId="{63338091-D22A-4471-A724-48847A3F5740}" dt="2020-08-29T15:08:21.524" v="1628" actId="700"/>
          <ac:spMkLst>
            <pc:docMk/>
            <pc:sldMk cId="3830416597" sldId="2486"/>
            <ac:spMk id="2" creationId="{9ADE0B60-5B75-4063-B12E-0810FCE9754F}"/>
          </ac:spMkLst>
        </pc:spChg>
        <pc:spChg chg="add mod ord">
          <ac:chgData name="Eldert Grootenboer" userId="3fe8758b2c2b58d2" providerId="LiveId" clId="{63338091-D22A-4471-A724-48847A3F5740}" dt="2020-08-29T15:08:27.369" v="1647" actId="5793"/>
          <ac:spMkLst>
            <pc:docMk/>
            <pc:sldMk cId="3830416597" sldId="2486"/>
            <ac:spMk id="3" creationId="{95C7CEBB-7ED7-4B1A-BB63-3E5BA151F3EE}"/>
          </ac:spMkLst>
        </pc:spChg>
        <pc:spChg chg="add del mod ord">
          <ac:chgData name="Eldert Grootenboer" userId="3fe8758b2c2b58d2" providerId="LiveId" clId="{63338091-D22A-4471-A724-48847A3F5740}" dt="2020-08-29T15:11:00.657" v="1648"/>
          <ac:spMkLst>
            <pc:docMk/>
            <pc:sldMk cId="3830416597" sldId="2486"/>
            <ac:spMk id="4" creationId="{FB424546-CE35-42C5-AD8C-26FBFBCFAB80}"/>
          </ac:spMkLst>
        </pc:spChg>
        <pc:picChg chg="add mod">
          <ac:chgData name="Eldert Grootenboer" userId="3fe8758b2c2b58d2" providerId="LiveId" clId="{63338091-D22A-4471-A724-48847A3F5740}" dt="2020-08-29T15:11:00.657" v="1648"/>
          <ac:picMkLst>
            <pc:docMk/>
            <pc:sldMk cId="3830416597" sldId="2486"/>
            <ac:picMk id="9218" creationId="{BA6DAE40-319A-4884-BF76-F736E2BC954B}"/>
          </ac:picMkLst>
        </pc:picChg>
      </pc:sldChg>
      <pc:sldChg chg="modSp add mod">
        <pc:chgData name="Eldert Grootenboer" userId="3fe8758b2c2b58d2" providerId="LiveId" clId="{63338091-D22A-4471-A724-48847A3F5740}" dt="2020-08-29T15:34:22.233" v="1985" actId="2085"/>
        <pc:sldMkLst>
          <pc:docMk/>
          <pc:sldMk cId="79465797" sldId="2487"/>
        </pc:sldMkLst>
        <pc:spChg chg="mod">
          <ac:chgData name="Eldert Grootenboer" userId="3fe8758b2c2b58d2" providerId="LiveId" clId="{63338091-D22A-4471-A724-48847A3F5740}" dt="2020-08-29T15:24:41.781" v="1926"/>
          <ac:spMkLst>
            <pc:docMk/>
            <pc:sldMk cId="79465797" sldId="2487"/>
            <ac:spMk id="2" creationId="{F43C0DC8-06FC-439E-99FA-11EA429EEB1C}"/>
          </ac:spMkLst>
        </pc:spChg>
        <pc:graphicFrameChg chg="add mod">
          <ac:chgData name="Eldert Grootenboer" userId="3fe8758b2c2b58d2" providerId="LiveId" clId="{63338091-D22A-4471-A724-48847A3F5740}" dt="2020-08-29T15:34:22.233" v="1985" actId="2085"/>
          <ac:graphicFrameMkLst>
            <pc:docMk/>
            <pc:sldMk cId="79465797" sldId="2487"/>
            <ac:graphicFrameMk id="10" creationId="{899E9769-C965-4FA3-B0A6-4522C60A4953}"/>
          </ac:graphicFrameMkLst>
        </pc:graphicFrameChg>
      </pc:sldChg>
      <pc:sldChg chg="addSp delSp modSp new mod">
        <pc:chgData name="Eldert Grootenboer" userId="3fe8758b2c2b58d2" providerId="LiveId" clId="{63338091-D22A-4471-A724-48847A3F5740}" dt="2020-08-30T08:05:22.753" v="2004"/>
        <pc:sldMkLst>
          <pc:docMk/>
          <pc:sldMk cId="4050874751" sldId="2488"/>
        </pc:sldMkLst>
        <pc:spChg chg="mod">
          <ac:chgData name="Eldert Grootenboer" userId="3fe8758b2c2b58d2" providerId="LiveId" clId="{63338091-D22A-4471-A724-48847A3F5740}" dt="2020-08-30T08:03:59.211" v="2003" actId="368"/>
          <ac:spMkLst>
            <pc:docMk/>
            <pc:sldMk cId="4050874751" sldId="2488"/>
            <ac:spMk id="2" creationId="{86E6C2D8-0A12-43BB-BB61-538F3984DCD7}"/>
          </ac:spMkLst>
        </pc:spChg>
        <pc:spChg chg="del">
          <ac:chgData name="Eldert Grootenboer" userId="3fe8758b2c2b58d2" providerId="LiveId" clId="{63338091-D22A-4471-A724-48847A3F5740}" dt="2020-08-30T08:05:22.753" v="2004"/>
          <ac:spMkLst>
            <pc:docMk/>
            <pc:sldMk cId="4050874751" sldId="2488"/>
            <ac:spMk id="3" creationId="{E0B4358A-AFFB-4EBC-9A1F-7E1271103A15}"/>
          </ac:spMkLst>
        </pc:spChg>
        <pc:picChg chg="add mod">
          <ac:chgData name="Eldert Grootenboer" userId="3fe8758b2c2b58d2" providerId="LiveId" clId="{63338091-D22A-4471-A724-48847A3F5740}" dt="2020-08-30T08:05:22.753" v="2004"/>
          <ac:picMkLst>
            <pc:docMk/>
            <pc:sldMk cId="4050874751" sldId="2488"/>
            <ac:picMk id="1026" creationId="{80A81786-966D-4B1F-A358-29B5B9D0523D}"/>
          </ac:picMkLst>
        </pc:picChg>
      </pc:sldChg>
      <pc:sldChg chg="addSp delSp modSp new mod setBg modClrScheme chgLayout modNotesTx">
        <pc:chgData name="Eldert Grootenboer" userId="3fe8758b2c2b58d2" providerId="LiveId" clId="{63338091-D22A-4471-A724-48847A3F5740}" dt="2020-08-30T08:14:43.567" v="2084" actId="20577"/>
        <pc:sldMkLst>
          <pc:docMk/>
          <pc:sldMk cId="3423999562" sldId="2489"/>
        </pc:sldMkLst>
        <pc:spChg chg="del mod ord">
          <ac:chgData name="Eldert Grootenboer" userId="3fe8758b2c2b58d2" providerId="LiveId" clId="{63338091-D22A-4471-A724-48847A3F5740}" dt="2020-08-30T08:10:23.236" v="2007" actId="700"/>
          <ac:spMkLst>
            <pc:docMk/>
            <pc:sldMk cId="3423999562" sldId="2489"/>
            <ac:spMk id="2" creationId="{5762736F-A85A-486E-ADD5-948A0F4FBC59}"/>
          </ac:spMkLst>
        </pc:spChg>
        <pc:spChg chg="del mod ord">
          <ac:chgData name="Eldert Grootenboer" userId="3fe8758b2c2b58d2" providerId="LiveId" clId="{63338091-D22A-4471-A724-48847A3F5740}" dt="2020-08-30T08:10:23.236" v="2007" actId="700"/>
          <ac:spMkLst>
            <pc:docMk/>
            <pc:sldMk cId="3423999562" sldId="2489"/>
            <ac:spMk id="3" creationId="{67A11036-6A1B-4C60-8D93-6E9274F57EA8}"/>
          </ac:spMkLst>
        </pc:spChg>
        <pc:spChg chg="add mod ord">
          <ac:chgData name="Eldert Grootenboer" userId="3fe8758b2c2b58d2" providerId="LiveId" clId="{63338091-D22A-4471-A724-48847A3F5740}" dt="2020-08-30T08:13:24.741" v="2078" actId="26606"/>
          <ac:spMkLst>
            <pc:docMk/>
            <pc:sldMk cId="3423999562" sldId="2489"/>
            <ac:spMk id="4" creationId="{FEF007E2-C1BA-4DBD-8E53-4405FE1990EF}"/>
          </ac:spMkLst>
        </pc:spChg>
        <pc:spChg chg="add del mod ord">
          <ac:chgData name="Eldert Grootenboer" userId="3fe8758b2c2b58d2" providerId="LiveId" clId="{63338091-D22A-4471-A724-48847A3F5740}" dt="2020-08-30T08:13:28.722" v="2081"/>
          <ac:spMkLst>
            <pc:docMk/>
            <pc:sldMk cId="3423999562" sldId="2489"/>
            <ac:spMk id="5" creationId="{2B25AD81-AD9C-43E4-9112-FB71215ADE0B}"/>
          </ac:spMkLst>
        </pc:spChg>
        <pc:graphicFrameChg chg="add del">
          <ac:chgData name="Eldert Grootenboer" userId="3fe8758b2c2b58d2" providerId="LiveId" clId="{63338091-D22A-4471-A724-48847A3F5740}" dt="2020-08-30T08:13:24.741" v="2078" actId="26606"/>
          <ac:graphicFrameMkLst>
            <pc:docMk/>
            <pc:sldMk cId="3423999562" sldId="2489"/>
            <ac:graphicFrameMk id="7" creationId="{24E79CE1-D6F5-4C71-B405-10354B0F41B5}"/>
          </ac:graphicFrameMkLst>
        </pc:graphicFrameChg>
        <pc:graphicFrameChg chg="add mod">
          <ac:chgData name="Eldert Grootenboer" userId="3fe8758b2c2b58d2" providerId="LiveId" clId="{63338091-D22A-4471-A724-48847A3F5740}" dt="2020-08-30T08:14:43.567" v="2084" actId="20577"/>
          <ac:graphicFrameMkLst>
            <pc:docMk/>
            <pc:sldMk cId="3423999562" sldId="2489"/>
            <ac:graphicFrameMk id="8" creationId="{02D4469F-F253-4623-B380-1A83F9BA5962}"/>
          </ac:graphicFrameMkLst>
        </pc:graphicFrameChg>
      </pc:sldChg>
    </pc:docChg>
  </pc:docChgLst>
  <pc:docChgLst>
    <pc:chgData name="Eldert Grootenboer" userId="3fe8758b2c2b58d2" providerId="LiveId" clId="{78B6E4D9-2190-4AE4-9109-0E85E2909BAF}"/>
    <pc:docChg chg="undo redo custSel mod addSld delSld modSld sldOrd delMainMaster addSection delSection modSection">
      <pc:chgData name="Eldert Grootenboer" userId="3fe8758b2c2b58d2" providerId="LiveId" clId="{78B6E4D9-2190-4AE4-9109-0E85E2909BAF}" dt="2020-11-28T11:21:12.219" v="7666" actId="20577"/>
      <pc:docMkLst>
        <pc:docMk/>
      </pc:docMkLst>
      <pc:sldChg chg="addSp delSp modSp add del mod ord modTransition setBg delDesignElem">
        <pc:chgData name="Eldert Grootenboer" userId="3fe8758b2c2b58d2" providerId="LiveId" clId="{78B6E4D9-2190-4AE4-9109-0E85E2909BAF}" dt="2020-10-24T13:42:00.246" v="7442" actId="47"/>
        <pc:sldMkLst>
          <pc:docMk/>
          <pc:sldMk cId="394447152" sldId="256"/>
        </pc:sldMkLst>
        <pc:spChg chg="mod">
          <ac:chgData name="Eldert Grootenboer" userId="3fe8758b2c2b58d2" providerId="LiveId" clId="{78B6E4D9-2190-4AE4-9109-0E85E2909BAF}" dt="2020-10-24T08:04:59.997" v="6893" actId="404"/>
          <ac:spMkLst>
            <pc:docMk/>
            <pc:sldMk cId="394447152" sldId="256"/>
            <ac:spMk id="2" creationId="{91C81A6E-F895-4367-9BF7-0ED4127E7E11}"/>
          </ac:spMkLst>
        </pc:spChg>
        <pc:spChg chg="mod">
          <ac:chgData name="Eldert Grootenboer" userId="3fe8758b2c2b58d2" providerId="LiveId" clId="{78B6E4D9-2190-4AE4-9109-0E85E2909BAF}" dt="2020-10-24T08:05:12.062" v="6923" actId="20577"/>
          <ac:spMkLst>
            <pc:docMk/>
            <pc:sldMk cId="394447152" sldId="256"/>
            <ac:spMk id="3" creationId="{130BB1B4-8245-4468-AFA5-26B9BCBFBED6}"/>
          </ac:spMkLst>
        </pc:spChg>
        <pc:spChg chg="add del">
          <ac:chgData name="Eldert Grootenboer" userId="3fe8758b2c2b58d2" providerId="LiveId" clId="{78B6E4D9-2190-4AE4-9109-0E85E2909BAF}" dt="2020-10-24T08:04:19.072" v="6877"/>
          <ac:spMkLst>
            <pc:docMk/>
            <pc:sldMk cId="394447152" sldId="256"/>
            <ac:spMk id="14" creationId="{B9951BD9-0868-4CDB-ACD6-9C4209B5E412}"/>
          </ac:spMkLst>
        </pc:spChg>
      </pc:sldChg>
      <pc:sldChg chg="modSp add del mod ord modTransition modClrScheme chgLayout">
        <pc:chgData name="Eldert Grootenboer" userId="3fe8758b2c2b58d2" providerId="LiveId" clId="{78B6E4D9-2190-4AE4-9109-0E85E2909BAF}" dt="2020-10-24T13:42:00.246" v="7442" actId="47"/>
        <pc:sldMkLst>
          <pc:docMk/>
          <pc:sldMk cId="1330076559" sldId="258"/>
        </pc:sldMkLst>
        <pc:spChg chg="mod ord">
          <ac:chgData name="Eldert Grootenboer" userId="3fe8758b2c2b58d2" providerId="LiveId" clId="{78B6E4D9-2190-4AE4-9109-0E85E2909BAF}" dt="2020-10-24T08:05:40.942" v="6926" actId="700"/>
          <ac:spMkLst>
            <pc:docMk/>
            <pc:sldMk cId="1330076559" sldId="258"/>
            <ac:spMk id="2" creationId="{A15D3C04-12C8-4892-84BE-8408CD1893F2}"/>
          </ac:spMkLst>
        </pc:spChg>
        <pc:spChg chg="mod ord">
          <ac:chgData name="Eldert Grootenboer" userId="3fe8758b2c2b58d2" providerId="LiveId" clId="{78B6E4D9-2190-4AE4-9109-0E85E2909BAF}" dt="2020-10-24T08:05:40.942" v="6926" actId="700"/>
          <ac:spMkLst>
            <pc:docMk/>
            <pc:sldMk cId="1330076559" sldId="258"/>
            <ac:spMk id="3" creationId="{6AD892AA-6B21-468E-9FE9-9448BA9ABA9B}"/>
          </ac:spMkLst>
        </pc:spChg>
        <pc:spChg chg="mod">
          <ac:chgData name="Eldert Grootenboer" userId="3fe8758b2c2b58d2" providerId="LiveId" clId="{78B6E4D9-2190-4AE4-9109-0E85E2909BAF}" dt="2020-10-24T09:56:20.105" v="7441" actId="20577"/>
          <ac:spMkLst>
            <pc:docMk/>
            <pc:sldMk cId="1330076559" sldId="258"/>
            <ac:spMk id="6" creationId="{2BB4DD3D-04C9-4BD3-A332-6FC6A5C26BAB}"/>
          </ac:spMkLst>
        </pc:spChg>
      </pc:sldChg>
      <pc:sldChg chg="add del mod ord modClrScheme chgLayout">
        <pc:chgData name="Eldert Grootenboer" userId="3fe8758b2c2b58d2" providerId="LiveId" clId="{78B6E4D9-2190-4AE4-9109-0E85E2909BAF}" dt="2020-10-24T13:42:00.246" v="7442" actId="47"/>
        <pc:sldMkLst>
          <pc:docMk/>
          <pc:sldMk cId="2605543227" sldId="259"/>
        </pc:sldMkLst>
      </pc:sldChg>
      <pc:sldChg chg="del">
        <pc:chgData name="Eldert Grootenboer" userId="3fe8758b2c2b58d2" providerId="LiveId" clId="{78B6E4D9-2190-4AE4-9109-0E85E2909BAF}" dt="2020-10-08T13:35:15.608" v="51" actId="18676"/>
        <pc:sldMkLst>
          <pc:docMk/>
          <pc:sldMk cId="3433781766" sldId="259"/>
        </pc:sldMkLst>
      </pc:sldChg>
      <pc:sldChg chg="addSp modSp">
        <pc:chgData name="Eldert Grootenboer" userId="3fe8758b2c2b58d2" providerId="LiveId" clId="{78B6E4D9-2190-4AE4-9109-0E85E2909BAF}" dt="2020-10-24T08:03:54.588" v="6873"/>
        <pc:sldMkLst>
          <pc:docMk/>
          <pc:sldMk cId="1009163647" sldId="1863"/>
        </pc:sldMkLst>
        <pc:spChg chg="add mod">
          <ac:chgData name="Eldert Grootenboer" userId="3fe8758b2c2b58d2" providerId="LiveId" clId="{78B6E4D9-2190-4AE4-9109-0E85E2909BAF}" dt="2020-10-24T08:03:54.588" v="6873"/>
          <ac:spMkLst>
            <pc:docMk/>
            <pc:sldMk cId="1009163647" sldId="1863"/>
            <ac:spMk id="3" creationId="{457EC9D9-A4F7-4159-9837-22493EE5C673}"/>
          </ac:spMkLst>
        </pc:spChg>
      </pc:sldChg>
      <pc:sldChg chg="addSp">
        <pc:chgData name="Eldert Grootenboer" userId="3fe8758b2c2b58d2" providerId="LiveId" clId="{78B6E4D9-2190-4AE4-9109-0E85E2909BAF}" dt="2020-10-24T08:03:37.863" v="6871"/>
        <pc:sldMkLst>
          <pc:docMk/>
          <pc:sldMk cId="1172201144" sldId="1863"/>
        </pc:sldMkLst>
        <pc:spChg chg="add">
          <ac:chgData name="Eldert Grootenboer" userId="3fe8758b2c2b58d2" providerId="LiveId" clId="{78B6E4D9-2190-4AE4-9109-0E85E2909BAF}" dt="2020-10-24T08:03:37.863" v="6871"/>
          <ac:spMkLst>
            <pc:docMk/>
            <pc:sldMk cId="1172201144" sldId="1863"/>
            <ac:spMk id="2" creationId="{5B46CAC3-CF4D-409D-8B03-41D3E13C07CE}"/>
          </ac:spMkLst>
        </pc:spChg>
      </pc:sldChg>
      <pc:sldChg chg="modSp add del mod ord setBg modShow modNotesTx">
        <pc:chgData name="Eldert Grootenboer" userId="3fe8758b2c2b58d2" providerId="LiveId" clId="{78B6E4D9-2190-4AE4-9109-0E85E2909BAF}" dt="2020-11-22T13:26:19.405" v="7596"/>
        <pc:sldMkLst>
          <pc:docMk/>
          <pc:sldMk cId="2743749799" sldId="1863"/>
        </pc:sldMkLst>
        <pc:spChg chg="mod">
          <ac:chgData name="Eldert Grootenboer" userId="3fe8758b2c2b58d2" providerId="LiveId" clId="{78B6E4D9-2190-4AE4-9109-0E85E2909BAF}" dt="2020-10-08T13:29:55.630" v="3"/>
          <ac:spMkLst>
            <pc:docMk/>
            <pc:sldMk cId="2743749799" sldId="1863"/>
            <ac:spMk id="7" creationId="{00000000-0000-0000-0000-000000000000}"/>
          </ac:spMkLst>
        </pc:spChg>
      </pc:sldChg>
      <pc:sldChg chg="addSp">
        <pc:chgData name="Eldert Grootenboer" userId="3fe8758b2c2b58d2" providerId="LiveId" clId="{78B6E4D9-2190-4AE4-9109-0E85E2909BAF}" dt="2020-11-22T13:25:42.049" v="7590"/>
        <pc:sldMkLst>
          <pc:docMk/>
          <pc:sldMk cId="3000346079" sldId="1863"/>
        </pc:sldMkLst>
        <pc:picChg chg="add">
          <ac:chgData name="Eldert Grootenboer" userId="3fe8758b2c2b58d2" providerId="LiveId" clId="{78B6E4D9-2190-4AE4-9109-0E85E2909BAF}" dt="2020-11-22T13:25:42.049" v="7590"/>
          <ac:picMkLst>
            <pc:docMk/>
            <pc:sldMk cId="3000346079" sldId="1863"/>
            <ac:picMk id="1026" creationId="{61917C32-9BD1-44E7-BFEC-50F34FA2F4A1}"/>
          </ac:picMkLst>
        </pc:picChg>
      </pc:sldChg>
      <pc:sldChg chg="del">
        <pc:chgData name="Eldert Grootenboer" userId="3fe8758b2c2b58d2" providerId="LiveId" clId="{78B6E4D9-2190-4AE4-9109-0E85E2909BAF}" dt="2020-10-08T13:35:04.967" v="49" actId="18676"/>
        <pc:sldMkLst>
          <pc:docMk/>
          <pc:sldMk cId="1123346746" sldId="1903"/>
        </pc:sldMkLst>
      </pc:sldChg>
      <pc:sldChg chg="modNotesTx">
        <pc:chgData name="Eldert Grootenboer" userId="3fe8758b2c2b58d2" providerId="LiveId" clId="{78B6E4D9-2190-4AE4-9109-0E85E2909BAF}" dt="2020-11-28T11:21:12.219" v="7666" actId="20577"/>
        <pc:sldMkLst>
          <pc:docMk/>
          <pc:sldMk cId="891752123" sldId="1997"/>
        </pc:sldMkLst>
      </pc:sldChg>
      <pc:sldChg chg="modSp add mod modAnim">
        <pc:chgData name="Eldert Grootenboer" userId="3fe8758b2c2b58d2" providerId="LiveId" clId="{78B6E4D9-2190-4AE4-9109-0E85E2909BAF}" dt="2020-10-24T07:27:07.244" v="6762"/>
        <pc:sldMkLst>
          <pc:docMk/>
          <pc:sldMk cId="357437853" sldId="2447"/>
        </pc:sldMkLst>
        <pc:spChg chg="mod">
          <ac:chgData name="Eldert Grootenboer" userId="3fe8758b2c2b58d2" providerId="LiveId" clId="{78B6E4D9-2190-4AE4-9109-0E85E2909BAF}" dt="2020-10-19T15:36:04.687" v="4540" actId="20577"/>
          <ac:spMkLst>
            <pc:docMk/>
            <pc:sldMk cId="357437853" sldId="2447"/>
            <ac:spMk id="2" creationId="{00000000-0000-0000-0000-000000000000}"/>
          </ac:spMkLst>
        </pc:spChg>
        <pc:graphicFrameChg chg="mod">
          <ac:chgData name="Eldert Grootenboer" userId="3fe8758b2c2b58d2" providerId="LiveId" clId="{78B6E4D9-2190-4AE4-9109-0E85E2909BAF}" dt="2020-10-19T18:00:39.719" v="6192" actId="2085"/>
          <ac:graphicFrameMkLst>
            <pc:docMk/>
            <pc:sldMk cId="357437853" sldId="2447"/>
            <ac:graphicFrameMk id="9" creationId="{656B2E98-E922-470E-85A5-4A5392B97242}"/>
          </ac:graphicFrameMkLst>
        </pc:graphicFrameChg>
      </pc:sldChg>
      <pc:sldChg chg="add del">
        <pc:chgData name="Eldert Grootenboer" userId="3fe8758b2c2b58d2" providerId="LiveId" clId="{78B6E4D9-2190-4AE4-9109-0E85E2909BAF}" dt="2020-10-19T13:28:19.016" v="4279" actId="2696"/>
        <pc:sldMkLst>
          <pc:docMk/>
          <pc:sldMk cId="1739949883" sldId="2447"/>
        </pc:sldMkLst>
      </pc:sldChg>
      <pc:sldChg chg="add del">
        <pc:chgData name="Eldert Grootenboer" userId="3fe8758b2c2b58d2" providerId="LiveId" clId="{78B6E4D9-2190-4AE4-9109-0E85E2909BAF}" dt="2020-10-19T13:20:58.928" v="4237" actId="2696"/>
        <pc:sldMkLst>
          <pc:docMk/>
          <pc:sldMk cId="4102214970" sldId="2447"/>
        </pc:sldMkLst>
      </pc:sldChg>
      <pc:sldChg chg="addSp delSp modSp del mod setBg modClrScheme modAnim chgLayout modNotesTx">
        <pc:chgData name="Eldert Grootenboer" userId="3fe8758b2c2b58d2" providerId="LiveId" clId="{78B6E4D9-2190-4AE4-9109-0E85E2909BAF}" dt="2020-10-19T17:58:52.839" v="6188" actId="47"/>
        <pc:sldMkLst>
          <pc:docMk/>
          <pc:sldMk cId="1371537393" sldId="2466"/>
        </pc:sldMkLst>
        <pc:spChg chg="del">
          <ac:chgData name="Eldert Grootenboer" userId="3fe8758b2c2b58d2" providerId="LiveId" clId="{78B6E4D9-2190-4AE4-9109-0E85E2909BAF}" dt="2020-10-08T13:35:30.428" v="53" actId="478"/>
          <ac:spMkLst>
            <pc:docMk/>
            <pc:sldMk cId="1371537393" sldId="2466"/>
            <ac:spMk id="2" creationId="{B8ABCF87-7839-994F-A1A7-69F5E4F78BCA}"/>
          </ac:spMkLst>
        </pc:spChg>
        <pc:spChg chg="add del mod ord">
          <ac:chgData name="Eldert Grootenboer" userId="3fe8758b2c2b58d2" providerId="LiveId" clId="{78B6E4D9-2190-4AE4-9109-0E85E2909BAF}" dt="2020-10-08T13:35:38.844" v="54" actId="700"/>
          <ac:spMkLst>
            <pc:docMk/>
            <pc:sldMk cId="1371537393" sldId="2466"/>
            <ac:spMk id="3" creationId="{91A2CD99-4F01-467C-A5A3-28190E3EE647}"/>
          </ac:spMkLst>
        </pc:spChg>
        <pc:spChg chg="add mod ord">
          <ac:chgData name="Eldert Grootenboer" userId="3fe8758b2c2b58d2" providerId="LiveId" clId="{78B6E4D9-2190-4AE4-9109-0E85E2909BAF}" dt="2020-10-19T17:57:32.363" v="6094" actId="26606"/>
          <ac:spMkLst>
            <pc:docMk/>
            <pc:sldMk cId="1371537393" sldId="2466"/>
            <ac:spMk id="4" creationId="{1ECB7555-7702-4166-8504-FE7DDEEE6674}"/>
          </ac:spMkLst>
        </pc:spChg>
        <pc:spChg chg="add del mod ord">
          <ac:chgData name="Eldert Grootenboer" userId="3fe8758b2c2b58d2" providerId="LiveId" clId="{78B6E4D9-2190-4AE4-9109-0E85E2909BAF}" dt="2020-10-19T17:57:32.363" v="6094" actId="26606"/>
          <ac:spMkLst>
            <pc:docMk/>
            <pc:sldMk cId="1371537393" sldId="2466"/>
            <ac:spMk id="5" creationId="{2CE6D1DA-BB9A-43FE-A9E5-02D29FFB8BD5}"/>
          </ac:spMkLst>
        </pc:spChg>
        <pc:spChg chg="del">
          <ac:chgData name="Eldert Grootenboer" userId="3fe8758b2c2b58d2" providerId="LiveId" clId="{78B6E4D9-2190-4AE4-9109-0E85E2909BAF}" dt="2020-10-08T13:35:30.428" v="53" actId="478"/>
          <ac:spMkLst>
            <pc:docMk/>
            <pc:sldMk cId="1371537393" sldId="2466"/>
            <ac:spMk id="9" creationId="{F0617C2B-15A0-451E-8FB3-AE82F00539BC}"/>
          </ac:spMkLst>
        </pc:spChg>
        <pc:spChg chg="del">
          <ac:chgData name="Eldert Grootenboer" userId="3fe8758b2c2b58d2" providerId="LiveId" clId="{78B6E4D9-2190-4AE4-9109-0E85E2909BAF}" dt="2020-10-08T13:35:30.428" v="53" actId="478"/>
          <ac:spMkLst>
            <pc:docMk/>
            <pc:sldMk cId="1371537393" sldId="2466"/>
            <ac:spMk id="10" creationId="{7359FB9A-11AE-4002-BD91-E4CEA3F8D478}"/>
          </ac:spMkLst>
        </pc:spChg>
        <pc:spChg chg="del">
          <ac:chgData name="Eldert Grootenboer" userId="3fe8758b2c2b58d2" providerId="LiveId" clId="{78B6E4D9-2190-4AE4-9109-0E85E2909BAF}" dt="2020-10-08T13:35:30.428" v="53" actId="478"/>
          <ac:spMkLst>
            <pc:docMk/>
            <pc:sldMk cId="1371537393" sldId="2466"/>
            <ac:spMk id="11" creationId="{0985DAD6-F9EA-4F9B-B5D4-01649D498AD0}"/>
          </ac:spMkLst>
        </pc:spChg>
        <pc:spChg chg="del">
          <ac:chgData name="Eldert Grootenboer" userId="3fe8758b2c2b58d2" providerId="LiveId" clId="{78B6E4D9-2190-4AE4-9109-0E85E2909BAF}" dt="2020-10-08T13:35:30.428" v="53" actId="478"/>
          <ac:spMkLst>
            <pc:docMk/>
            <pc:sldMk cId="1371537393" sldId="2466"/>
            <ac:spMk id="12" creationId="{EDCBC147-8F4D-4FB2-A51A-6BD26AAB176D}"/>
          </ac:spMkLst>
        </pc:spChg>
        <pc:spChg chg="del">
          <ac:chgData name="Eldert Grootenboer" userId="3fe8758b2c2b58d2" providerId="LiveId" clId="{78B6E4D9-2190-4AE4-9109-0E85E2909BAF}" dt="2020-10-08T13:35:30.428" v="53" actId="478"/>
          <ac:spMkLst>
            <pc:docMk/>
            <pc:sldMk cId="1371537393" sldId="2466"/>
            <ac:spMk id="13" creationId="{E71EE4F4-9003-4C9E-ABDD-32BDB296FC8C}"/>
          </ac:spMkLst>
        </pc:spChg>
        <pc:spChg chg="del">
          <ac:chgData name="Eldert Grootenboer" userId="3fe8758b2c2b58d2" providerId="LiveId" clId="{78B6E4D9-2190-4AE4-9109-0E85E2909BAF}" dt="2020-10-08T13:35:30.428" v="53" actId="478"/>
          <ac:spMkLst>
            <pc:docMk/>
            <pc:sldMk cId="1371537393" sldId="2466"/>
            <ac:spMk id="14" creationId="{E003D546-3479-4B23-8D03-28664B9B8C94}"/>
          </ac:spMkLst>
        </pc:spChg>
        <pc:spChg chg="del">
          <ac:chgData name="Eldert Grootenboer" userId="3fe8758b2c2b58d2" providerId="LiveId" clId="{78B6E4D9-2190-4AE4-9109-0E85E2909BAF}" dt="2020-10-08T13:35:30.428" v="53" actId="478"/>
          <ac:spMkLst>
            <pc:docMk/>
            <pc:sldMk cId="1371537393" sldId="2466"/>
            <ac:spMk id="15" creationId="{59C28410-E7C7-4330-B459-4A24C132AC47}"/>
          </ac:spMkLst>
        </pc:spChg>
        <pc:spChg chg="del">
          <ac:chgData name="Eldert Grootenboer" userId="3fe8758b2c2b58d2" providerId="LiveId" clId="{78B6E4D9-2190-4AE4-9109-0E85E2909BAF}" dt="2020-10-08T13:35:30.428" v="53" actId="478"/>
          <ac:spMkLst>
            <pc:docMk/>
            <pc:sldMk cId="1371537393" sldId="2466"/>
            <ac:spMk id="16" creationId="{2C52F089-400E-4764-B790-53FDB4C9760E}"/>
          </ac:spMkLst>
        </pc:spChg>
        <pc:spChg chg="del">
          <ac:chgData name="Eldert Grootenboer" userId="3fe8758b2c2b58d2" providerId="LiveId" clId="{78B6E4D9-2190-4AE4-9109-0E85E2909BAF}" dt="2020-10-08T13:35:30.428" v="53" actId="478"/>
          <ac:spMkLst>
            <pc:docMk/>
            <pc:sldMk cId="1371537393" sldId="2466"/>
            <ac:spMk id="17" creationId="{884E940A-A6C9-47C9-82B9-385AE260530B}"/>
          </ac:spMkLst>
        </pc:spChg>
        <pc:spChg chg="del">
          <ac:chgData name="Eldert Grootenboer" userId="3fe8758b2c2b58d2" providerId="LiveId" clId="{78B6E4D9-2190-4AE4-9109-0E85E2909BAF}" dt="2020-10-08T13:35:30.428" v="53" actId="478"/>
          <ac:spMkLst>
            <pc:docMk/>
            <pc:sldMk cId="1371537393" sldId="2466"/>
            <ac:spMk id="18" creationId="{2616BCA8-9B9D-4FB6-BFCA-F804E9608381}"/>
          </ac:spMkLst>
        </pc:spChg>
        <pc:spChg chg="del">
          <ac:chgData name="Eldert Grootenboer" userId="3fe8758b2c2b58d2" providerId="LiveId" clId="{78B6E4D9-2190-4AE4-9109-0E85E2909BAF}" dt="2020-10-08T13:35:30.428" v="53" actId="478"/>
          <ac:spMkLst>
            <pc:docMk/>
            <pc:sldMk cId="1371537393" sldId="2466"/>
            <ac:spMk id="19" creationId="{4D2F06A8-E7FB-414F-9EA4-56BA31896FA3}"/>
          </ac:spMkLst>
        </pc:spChg>
        <pc:spChg chg="del">
          <ac:chgData name="Eldert Grootenboer" userId="3fe8758b2c2b58d2" providerId="LiveId" clId="{78B6E4D9-2190-4AE4-9109-0E85E2909BAF}" dt="2020-10-08T13:35:30.428" v="53" actId="478"/>
          <ac:spMkLst>
            <pc:docMk/>
            <pc:sldMk cId="1371537393" sldId="2466"/>
            <ac:spMk id="20" creationId="{4727BE56-14A8-4345-B690-21F011AD15E7}"/>
          </ac:spMkLst>
        </pc:spChg>
        <pc:spChg chg="del">
          <ac:chgData name="Eldert Grootenboer" userId="3fe8758b2c2b58d2" providerId="LiveId" clId="{78B6E4D9-2190-4AE4-9109-0E85E2909BAF}" dt="2020-10-08T13:35:30.428" v="53" actId="478"/>
          <ac:spMkLst>
            <pc:docMk/>
            <pc:sldMk cId="1371537393" sldId="2466"/>
            <ac:spMk id="21" creationId="{B33C8141-F41C-4C3A-BB2F-300F3BF68D54}"/>
          </ac:spMkLst>
        </pc:spChg>
        <pc:spChg chg="del">
          <ac:chgData name="Eldert Grootenboer" userId="3fe8758b2c2b58d2" providerId="LiveId" clId="{78B6E4D9-2190-4AE4-9109-0E85E2909BAF}" dt="2020-10-08T13:35:30.428" v="53" actId="478"/>
          <ac:spMkLst>
            <pc:docMk/>
            <pc:sldMk cId="1371537393" sldId="2466"/>
            <ac:spMk id="22" creationId="{8D3DE9A1-C099-499F-9012-7D1761793B0F}"/>
          </ac:spMkLst>
        </pc:spChg>
        <pc:spChg chg="del">
          <ac:chgData name="Eldert Grootenboer" userId="3fe8758b2c2b58d2" providerId="LiveId" clId="{78B6E4D9-2190-4AE4-9109-0E85E2909BAF}" dt="2020-10-08T13:35:30.428" v="53" actId="478"/>
          <ac:spMkLst>
            <pc:docMk/>
            <pc:sldMk cId="1371537393" sldId="2466"/>
            <ac:spMk id="23" creationId="{6315F026-C22D-489C-B12E-3F0BB6EAE4B5}"/>
          </ac:spMkLst>
        </pc:spChg>
        <pc:spChg chg="del">
          <ac:chgData name="Eldert Grootenboer" userId="3fe8758b2c2b58d2" providerId="LiveId" clId="{78B6E4D9-2190-4AE4-9109-0E85E2909BAF}" dt="2020-10-08T13:35:30.428" v="53" actId="478"/>
          <ac:spMkLst>
            <pc:docMk/>
            <pc:sldMk cId="1371537393" sldId="2466"/>
            <ac:spMk id="24" creationId="{600FBE1A-F53C-4EED-8B66-6D27DE50A7D9}"/>
          </ac:spMkLst>
        </pc:spChg>
        <pc:spChg chg="del">
          <ac:chgData name="Eldert Grootenboer" userId="3fe8758b2c2b58d2" providerId="LiveId" clId="{78B6E4D9-2190-4AE4-9109-0E85E2909BAF}" dt="2020-10-08T13:35:30.428" v="53" actId="478"/>
          <ac:spMkLst>
            <pc:docMk/>
            <pc:sldMk cId="1371537393" sldId="2466"/>
            <ac:spMk id="25" creationId="{69395889-8E3C-4AA2-A9BE-ADE160479707}"/>
          </ac:spMkLst>
        </pc:spChg>
        <pc:spChg chg="del">
          <ac:chgData name="Eldert Grootenboer" userId="3fe8758b2c2b58d2" providerId="LiveId" clId="{78B6E4D9-2190-4AE4-9109-0E85E2909BAF}" dt="2020-10-08T13:35:30.428" v="53" actId="478"/>
          <ac:spMkLst>
            <pc:docMk/>
            <pc:sldMk cId="1371537393" sldId="2466"/>
            <ac:spMk id="26" creationId="{7C5570F1-8AC6-4F3C-9FD5-4B4F21DA49AC}"/>
          </ac:spMkLst>
        </pc:spChg>
        <pc:spChg chg="del">
          <ac:chgData name="Eldert Grootenboer" userId="3fe8758b2c2b58d2" providerId="LiveId" clId="{78B6E4D9-2190-4AE4-9109-0E85E2909BAF}" dt="2020-10-08T13:35:30.428" v="53" actId="478"/>
          <ac:spMkLst>
            <pc:docMk/>
            <pc:sldMk cId="1371537393" sldId="2466"/>
            <ac:spMk id="27" creationId="{E675266A-81A6-466F-A79C-DC997009D046}"/>
          </ac:spMkLst>
        </pc:spChg>
        <pc:spChg chg="del">
          <ac:chgData name="Eldert Grootenboer" userId="3fe8758b2c2b58d2" providerId="LiveId" clId="{78B6E4D9-2190-4AE4-9109-0E85E2909BAF}" dt="2020-10-08T13:35:30.428" v="53" actId="478"/>
          <ac:spMkLst>
            <pc:docMk/>
            <pc:sldMk cId="1371537393" sldId="2466"/>
            <ac:spMk id="28" creationId="{D994AED3-F77C-4057-839F-926D102AA7A4}"/>
          </ac:spMkLst>
        </pc:spChg>
        <pc:spChg chg="del">
          <ac:chgData name="Eldert Grootenboer" userId="3fe8758b2c2b58d2" providerId="LiveId" clId="{78B6E4D9-2190-4AE4-9109-0E85E2909BAF}" dt="2020-10-08T13:35:30.428" v="53" actId="478"/>
          <ac:spMkLst>
            <pc:docMk/>
            <pc:sldMk cId="1371537393" sldId="2466"/>
            <ac:spMk id="29" creationId="{38EFE1B5-0117-4472-9D20-E06C95A93A8C}"/>
          </ac:spMkLst>
        </pc:spChg>
        <pc:spChg chg="del">
          <ac:chgData name="Eldert Grootenboer" userId="3fe8758b2c2b58d2" providerId="LiveId" clId="{78B6E4D9-2190-4AE4-9109-0E85E2909BAF}" dt="2020-10-08T13:35:30.428" v="53" actId="478"/>
          <ac:spMkLst>
            <pc:docMk/>
            <pc:sldMk cId="1371537393" sldId="2466"/>
            <ac:spMk id="30" creationId="{BE700BEF-6AEA-4D0D-A0B0-71B19F1C9F7F}"/>
          </ac:spMkLst>
        </pc:spChg>
        <pc:spChg chg="del">
          <ac:chgData name="Eldert Grootenboer" userId="3fe8758b2c2b58d2" providerId="LiveId" clId="{78B6E4D9-2190-4AE4-9109-0E85E2909BAF}" dt="2020-10-08T13:35:30.428" v="53" actId="478"/>
          <ac:spMkLst>
            <pc:docMk/>
            <pc:sldMk cId="1371537393" sldId="2466"/>
            <ac:spMk id="31" creationId="{4EEDD88C-BED1-4AB0-A4D0-4981E31B4E8D}"/>
          </ac:spMkLst>
        </pc:spChg>
        <pc:spChg chg="del">
          <ac:chgData name="Eldert Grootenboer" userId="3fe8758b2c2b58d2" providerId="LiveId" clId="{78B6E4D9-2190-4AE4-9109-0E85E2909BAF}" dt="2020-10-08T13:35:30.428" v="53" actId="478"/>
          <ac:spMkLst>
            <pc:docMk/>
            <pc:sldMk cId="1371537393" sldId="2466"/>
            <ac:spMk id="32" creationId="{72E7047C-BA02-4804-B1DA-A98E1D795302}"/>
          </ac:spMkLst>
        </pc:spChg>
        <pc:spChg chg="del">
          <ac:chgData name="Eldert Grootenboer" userId="3fe8758b2c2b58d2" providerId="LiveId" clId="{78B6E4D9-2190-4AE4-9109-0E85E2909BAF}" dt="2020-10-08T13:35:30.428" v="53" actId="478"/>
          <ac:spMkLst>
            <pc:docMk/>
            <pc:sldMk cId="1371537393" sldId="2466"/>
            <ac:spMk id="33" creationId="{26FBCECE-BC48-41AC-A7F4-1023EEA1DA33}"/>
          </ac:spMkLst>
        </pc:spChg>
        <pc:spChg chg="del">
          <ac:chgData name="Eldert Grootenboer" userId="3fe8758b2c2b58d2" providerId="LiveId" clId="{78B6E4D9-2190-4AE4-9109-0E85E2909BAF}" dt="2020-10-08T13:35:30.428" v="53" actId="478"/>
          <ac:spMkLst>
            <pc:docMk/>
            <pc:sldMk cId="1371537393" sldId="2466"/>
            <ac:spMk id="34" creationId="{D9AE6FAF-796A-4F52-B5EA-6724ACB7C743}"/>
          </ac:spMkLst>
        </pc:spChg>
        <pc:spChg chg="del">
          <ac:chgData name="Eldert Grootenboer" userId="3fe8758b2c2b58d2" providerId="LiveId" clId="{78B6E4D9-2190-4AE4-9109-0E85E2909BAF}" dt="2020-10-08T13:35:30.428" v="53" actId="478"/>
          <ac:spMkLst>
            <pc:docMk/>
            <pc:sldMk cId="1371537393" sldId="2466"/>
            <ac:spMk id="35" creationId="{605017E1-AC0A-459B-92C7-B351C44D6803}"/>
          </ac:spMkLst>
        </pc:spChg>
        <pc:spChg chg="del">
          <ac:chgData name="Eldert Grootenboer" userId="3fe8758b2c2b58d2" providerId="LiveId" clId="{78B6E4D9-2190-4AE4-9109-0E85E2909BAF}" dt="2020-10-08T13:35:30.428" v="53" actId="478"/>
          <ac:spMkLst>
            <pc:docMk/>
            <pc:sldMk cId="1371537393" sldId="2466"/>
            <ac:spMk id="36" creationId="{9F70D4CF-4566-4F6A-A5DB-FFFCDA56681A}"/>
          </ac:spMkLst>
        </pc:spChg>
        <pc:spChg chg="del">
          <ac:chgData name="Eldert Grootenboer" userId="3fe8758b2c2b58d2" providerId="LiveId" clId="{78B6E4D9-2190-4AE4-9109-0E85E2909BAF}" dt="2020-10-08T13:35:30.428" v="53" actId="478"/>
          <ac:spMkLst>
            <pc:docMk/>
            <pc:sldMk cId="1371537393" sldId="2466"/>
            <ac:spMk id="37" creationId="{FCBE572B-F478-43C8-ABFF-2AFA197D8C6F}"/>
          </ac:spMkLst>
        </pc:spChg>
        <pc:spChg chg="del">
          <ac:chgData name="Eldert Grootenboer" userId="3fe8758b2c2b58d2" providerId="LiveId" clId="{78B6E4D9-2190-4AE4-9109-0E85E2909BAF}" dt="2020-10-08T13:35:30.428" v="53" actId="478"/>
          <ac:spMkLst>
            <pc:docMk/>
            <pc:sldMk cId="1371537393" sldId="2466"/>
            <ac:spMk id="38" creationId="{9B5E15E3-30D6-4B9A-9F57-0FAEDEB38EB8}"/>
          </ac:spMkLst>
        </pc:spChg>
        <pc:spChg chg="del">
          <ac:chgData name="Eldert Grootenboer" userId="3fe8758b2c2b58d2" providerId="LiveId" clId="{78B6E4D9-2190-4AE4-9109-0E85E2909BAF}" dt="2020-10-08T13:35:30.428" v="53" actId="478"/>
          <ac:spMkLst>
            <pc:docMk/>
            <pc:sldMk cId="1371537393" sldId="2466"/>
            <ac:spMk id="39" creationId="{3E34BBDF-6E84-4EF7-ABE2-C90D000237B7}"/>
          </ac:spMkLst>
        </pc:spChg>
        <pc:spChg chg="del">
          <ac:chgData name="Eldert Grootenboer" userId="3fe8758b2c2b58d2" providerId="LiveId" clId="{78B6E4D9-2190-4AE4-9109-0E85E2909BAF}" dt="2020-10-08T13:35:30.428" v="53" actId="478"/>
          <ac:spMkLst>
            <pc:docMk/>
            <pc:sldMk cId="1371537393" sldId="2466"/>
            <ac:spMk id="40" creationId="{08162861-F731-484B-BC46-CB660CBC9A06}"/>
          </ac:spMkLst>
        </pc:spChg>
        <pc:spChg chg="del">
          <ac:chgData name="Eldert Grootenboer" userId="3fe8758b2c2b58d2" providerId="LiveId" clId="{78B6E4D9-2190-4AE4-9109-0E85E2909BAF}" dt="2020-10-08T13:35:30.428" v="53" actId="478"/>
          <ac:spMkLst>
            <pc:docMk/>
            <pc:sldMk cId="1371537393" sldId="2466"/>
            <ac:spMk id="41" creationId="{86D02E9A-9822-4B53-BF82-05D70BBFAEA8}"/>
          </ac:spMkLst>
        </pc:spChg>
        <pc:spChg chg="del">
          <ac:chgData name="Eldert Grootenboer" userId="3fe8758b2c2b58d2" providerId="LiveId" clId="{78B6E4D9-2190-4AE4-9109-0E85E2909BAF}" dt="2020-10-08T13:35:30.428" v="53" actId="478"/>
          <ac:spMkLst>
            <pc:docMk/>
            <pc:sldMk cId="1371537393" sldId="2466"/>
            <ac:spMk id="42" creationId="{B48D1BBF-EBF6-4193-987B-0D21039247AE}"/>
          </ac:spMkLst>
        </pc:spChg>
        <pc:spChg chg="del">
          <ac:chgData name="Eldert Grootenboer" userId="3fe8758b2c2b58d2" providerId="LiveId" clId="{78B6E4D9-2190-4AE4-9109-0E85E2909BAF}" dt="2020-10-08T13:35:30.428" v="53" actId="478"/>
          <ac:spMkLst>
            <pc:docMk/>
            <pc:sldMk cId="1371537393" sldId="2466"/>
            <ac:spMk id="43" creationId="{31920F72-6224-47B5-BA4F-A745CF731932}"/>
          </ac:spMkLst>
        </pc:spChg>
        <pc:spChg chg="del">
          <ac:chgData name="Eldert Grootenboer" userId="3fe8758b2c2b58d2" providerId="LiveId" clId="{78B6E4D9-2190-4AE4-9109-0E85E2909BAF}" dt="2020-10-08T13:35:30.428" v="53" actId="478"/>
          <ac:spMkLst>
            <pc:docMk/>
            <pc:sldMk cId="1371537393" sldId="2466"/>
            <ac:spMk id="44" creationId="{16CA801B-3ECF-4981-9981-37CB9D371571}"/>
          </ac:spMkLst>
        </pc:spChg>
        <pc:spChg chg="del">
          <ac:chgData name="Eldert Grootenboer" userId="3fe8758b2c2b58d2" providerId="LiveId" clId="{78B6E4D9-2190-4AE4-9109-0E85E2909BAF}" dt="2020-10-08T13:35:30.428" v="53" actId="478"/>
          <ac:spMkLst>
            <pc:docMk/>
            <pc:sldMk cId="1371537393" sldId="2466"/>
            <ac:spMk id="45" creationId="{226FFF82-C040-43F1-9E00-F5F76B5A0BEF}"/>
          </ac:spMkLst>
        </pc:spChg>
        <pc:spChg chg="del">
          <ac:chgData name="Eldert Grootenboer" userId="3fe8758b2c2b58d2" providerId="LiveId" clId="{78B6E4D9-2190-4AE4-9109-0E85E2909BAF}" dt="2020-10-08T13:35:30.428" v="53" actId="478"/>
          <ac:spMkLst>
            <pc:docMk/>
            <pc:sldMk cId="1371537393" sldId="2466"/>
            <ac:spMk id="46" creationId="{6C7505B8-30D3-4E9D-8CF9-A985C9A32822}"/>
          </ac:spMkLst>
        </pc:spChg>
        <pc:spChg chg="del">
          <ac:chgData name="Eldert Grootenboer" userId="3fe8758b2c2b58d2" providerId="LiveId" clId="{78B6E4D9-2190-4AE4-9109-0E85E2909BAF}" dt="2020-10-08T13:35:30.428" v="53" actId="478"/>
          <ac:spMkLst>
            <pc:docMk/>
            <pc:sldMk cId="1371537393" sldId="2466"/>
            <ac:spMk id="47" creationId="{8B78E927-ABB3-4E43-B337-84BC881910FB}"/>
          </ac:spMkLst>
        </pc:spChg>
        <pc:spChg chg="del">
          <ac:chgData name="Eldert Grootenboer" userId="3fe8758b2c2b58d2" providerId="LiveId" clId="{78B6E4D9-2190-4AE4-9109-0E85E2909BAF}" dt="2020-10-08T13:35:30.428" v="53" actId="478"/>
          <ac:spMkLst>
            <pc:docMk/>
            <pc:sldMk cId="1371537393" sldId="2466"/>
            <ac:spMk id="48" creationId="{986BD0E8-D3EC-413A-873B-7B28032DF48E}"/>
          </ac:spMkLst>
        </pc:spChg>
        <pc:spChg chg="del">
          <ac:chgData name="Eldert Grootenboer" userId="3fe8758b2c2b58d2" providerId="LiveId" clId="{78B6E4D9-2190-4AE4-9109-0E85E2909BAF}" dt="2020-10-08T13:35:30.428" v="53" actId="478"/>
          <ac:spMkLst>
            <pc:docMk/>
            <pc:sldMk cId="1371537393" sldId="2466"/>
            <ac:spMk id="49" creationId="{C9519070-EBC5-42D9-AC25-825AC4FA8093}"/>
          </ac:spMkLst>
        </pc:spChg>
        <pc:spChg chg="del">
          <ac:chgData name="Eldert Grootenboer" userId="3fe8758b2c2b58d2" providerId="LiveId" clId="{78B6E4D9-2190-4AE4-9109-0E85E2909BAF}" dt="2020-10-08T13:35:30.428" v="53" actId="478"/>
          <ac:spMkLst>
            <pc:docMk/>
            <pc:sldMk cId="1371537393" sldId="2466"/>
            <ac:spMk id="50" creationId="{13DBBB16-D3A8-4326-9B31-922B4A81DCD2}"/>
          </ac:spMkLst>
        </pc:spChg>
        <pc:spChg chg="del">
          <ac:chgData name="Eldert Grootenboer" userId="3fe8758b2c2b58d2" providerId="LiveId" clId="{78B6E4D9-2190-4AE4-9109-0E85E2909BAF}" dt="2020-10-08T13:35:30.428" v="53" actId="478"/>
          <ac:spMkLst>
            <pc:docMk/>
            <pc:sldMk cId="1371537393" sldId="2466"/>
            <ac:spMk id="51" creationId="{946E8A87-FA09-4152-8582-94C563A68855}"/>
          </ac:spMkLst>
        </pc:spChg>
        <pc:spChg chg="del">
          <ac:chgData name="Eldert Grootenboer" userId="3fe8758b2c2b58d2" providerId="LiveId" clId="{78B6E4D9-2190-4AE4-9109-0E85E2909BAF}" dt="2020-10-08T13:35:30.428" v="53" actId="478"/>
          <ac:spMkLst>
            <pc:docMk/>
            <pc:sldMk cId="1371537393" sldId="2466"/>
            <ac:spMk id="52" creationId="{20361165-A8FB-4469-8714-7388344E65C9}"/>
          </ac:spMkLst>
        </pc:spChg>
        <pc:spChg chg="del">
          <ac:chgData name="Eldert Grootenboer" userId="3fe8758b2c2b58d2" providerId="LiveId" clId="{78B6E4D9-2190-4AE4-9109-0E85E2909BAF}" dt="2020-10-08T13:35:30.428" v="53" actId="478"/>
          <ac:spMkLst>
            <pc:docMk/>
            <pc:sldMk cId="1371537393" sldId="2466"/>
            <ac:spMk id="53" creationId="{30EE81C1-CDF5-43F8-B186-0A7B115F6B5A}"/>
          </ac:spMkLst>
        </pc:spChg>
        <pc:spChg chg="del">
          <ac:chgData name="Eldert Grootenboer" userId="3fe8758b2c2b58d2" providerId="LiveId" clId="{78B6E4D9-2190-4AE4-9109-0E85E2909BAF}" dt="2020-10-08T13:35:30.428" v="53" actId="478"/>
          <ac:spMkLst>
            <pc:docMk/>
            <pc:sldMk cId="1371537393" sldId="2466"/>
            <ac:spMk id="54" creationId="{5BF9C32F-B5B5-4B5E-9CE1-4929BCC12241}"/>
          </ac:spMkLst>
        </pc:spChg>
        <pc:spChg chg="del">
          <ac:chgData name="Eldert Grootenboer" userId="3fe8758b2c2b58d2" providerId="LiveId" clId="{78B6E4D9-2190-4AE4-9109-0E85E2909BAF}" dt="2020-10-08T13:35:30.428" v="53" actId="478"/>
          <ac:spMkLst>
            <pc:docMk/>
            <pc:sldMk cId="1371537393" sldId="2466"/>
            <ac:spMk id="55" creationId="{CC415121-CB8B-4566-B9AE-5677C01A25C7}"/>
          </ac:spMkLst>
        </pc:spChg>
        <pc:spChg chg="del">
          <ac:chgData name="Eldert Grootenboer" userId="3fe8758b2c2b58d2" providerId="LiveId" clId="{78B6E4D9-2190-4AE4-9109-0E85E2909BAF}" dt="2020-10-08T13:35:30.428" v="53" actId="478"/>
          <ac:spMkLst>
            <pc:docMk/>
            <pc:sldMk cId="1371537393" sldId="2466"/>
            <ac:spMk id="56" creationId="{9DB41700-AEE6-4DE6-AA33-03C64D58D3B6}"/>
          </ac:spMkLst>
        </pc:spChg>
        <pc:spChg chg="del">
          <ac:chgData name="Eldert Grootenboer" userId="3fe8758b2c2b58d2" providerId="LiveId" clId="{78B6E4D9-2190-4AE4-9109-0E85E2909BAF}" dt="2020-10-08T13:35:30.428" v="53" actId="478"/>
          <ac:spMkLst>
            <pc:docMk/>
            <pc:sldMk cId="1371537393" sldId="2466"/>
            <ac:spMk id="57" creationId="{BD79E23A-C3A0-4CFE-BF58-83CF2821B6B5}"/>
          </ac:spMkLst>
        </pc:spChg>
        <pc:spChg chg="del">
          <ac:chgData name="Eldert Grootenboer" userId="3fe8758b2c2b58d2" providerId="LiveId" clId="{78B6E4D9-2190-4AE4-9109-0E85E2909BAF}" dt="2020-10-08T13:35:30.428" v="53" actId="478"/>
          <ac:spMkLst>
            <pc:docMk/>
            <pc:sldMk cId="1371537393" sldId="2466"/>
            <ac:spMk id="58" creationId="{27026C93-05B9-4391-B95A-C34F7360BEED}"/>
          </ac:spMkLst>
        </pc:spChg>
        <pc:spChg chg="del">
          <ac:chgData name="Eldert Grootenboer" userId="3fe8758b2c2b58d2" providerId="LiveId" clId="{78B6E4D9-2190-4AE4-9109-0E85E2909BAF}" dt="2020-10-08T13:35:30.428" v="53" actId="478"/>
          <ac:spMkLst>
            <pc:docMk/>
            <pc:sldMk cId="1371537393" sldId="2466"/>
            <ac:spMk id="59" creationId="{ED80CD20-A940-4882-9AAE-93499CB9A6FD}"/>
          </ac:spMkLst>
        </pc:spChg>
        <pc:spChg chg="del">
          <ac:chgData name="Eldert Grootenboer" userId="3fe8758b2c2b58d2" providerId="LiveId" clId="{78B6E4D9-2190-4AE4-9109-0E85E2909BAF}" dt="2020-10-08T13:35:30.428" v="53" actId="478"/>
          <ac:spMkLst>
            <pc:docMk/>
            <pc:sldMk cId="1371537393" sldId="2466"/>
            <ac:spMk id="60" creationId="{8C708278-502B-4FE4-AC0C-62A5E6D5BD1D}"/>
          </ac:spMkLst>
        </pc:spChg>
        <pc:spChg chg="del">
          <ac:chgData name="Eldert Grootenboer" userId="3fe8758b2c2b58d2" providerId="LiveId" clId="{78B6E4D9-2190-4AE4-9109-0E85E2909BAF}" dt="2020-10-08T13:35:30.428" v="53" actId="478"/>
          <ac:spMkLst>
            <pc:docMk/>
            <pc:sldMk cId="1371537393" sldId="2466"/>
            <ac:spMk id="61" creationId="{B6FCB802-0EC3-40EC-BD51-457C7E8AB3C5}"/>
          </ac:spMkLst>
        </pc:spChg>
        <pc:spChg chg="del">
          <ac:chgData name="Eldert Grootenboer" userId="3fe8758b2c2b58d2" providerId="LiveId" clId="{78B6E4D9-2190-4AE4-9109-0E85E2909BAF}" dt="2020-10-08T13:35:30.428" v="53" actId="478"/>
          <ac:spMkLst>
            <pc:docMk/>
            <pc:sldMk cId="1371537393" sldId="2466"/>
            <ac:spMk id="62" creationId="{473438C7-4408-4B1D-BB7E-12213CF92E8D}"/>
          </ac:spMkLst>
        </pc:spChg>
        <pc:spChg chg="del">
          <ac:chgData name="Eldert Grootenboer" userId="3fe8758b2c2b58d2" providerId="LiveId" clId="{78B6E4D9-2190-4AE4-9109-0E85E2909BAF}" dt="2020-10-08T13:35:30.428" v="53" actId="478"/>
          <ac:spMkLst>
            <pc:docMk/>
            <pc:sldMk cId="1371537393" sldId="2466"/>
            <ac:spMk id="63" creationId="{DA536064-A8F6-4068-9C03-8B156AAA4037}"/>
          </ac:spMkLst>
        </pc:spChg>
        <pc:spChg chg="del">
          <ac:chgData name="Eldert Grootenboer" userId="3fe8758b2c2b58d2" providerId="LiveId" clId="{78B6E4D9-2190-4AE4-9109-0E85E2909BAF}" dt="2020-10-08T13:35:30.428" v="53" actId="478"/>
          <ac:spMkLst>
            <pc:docMk/>
            <pc:sldMk cId="1371537393" sldId="2466"/>
            <ac:spMk id="64" creationId="{2F5492F9-60D0-4DB7-8CF1-0F65C71B80A4}"/>
          </ac:spMkLst>
        </pc:spChg>
        <pc:spChg chg="del">
          <ac:chgData name="Eldert Grootenboer" userId="3fe8758b2c2b58d2" providerId="LiveId" clId="{78B6E4D9-2190-4AE4-9109-0E85E2909BAF}" dt="2020-10-08T13:35:30.428" v="53" actId="478"/>
          <ac:spMkLst>
            <pc:docMk/>
            <pc:sldMk cId="1371537393" sldId="2466"/>
            <ac:spMk id="65" creationId="{FE555653-5D74-484E-98A2-4D9BA3A62616}"/>
          </ac:spMkLst>
        </pc:spChg>
        <pc:spChg chg="del">
          <ac:chgData name="Eldert Grootenboer" userId="3fe8758b2c2b58d2" providerId="LiveId" clId="{78B6E4D9-2190-4AE4-9109-0E85E2909BAF}" dt="2020-10-08T13:35:30.428" v="53" actId="478"/>
          <ac:spMkLst>
            <pc:docMk/>
            <pc:sldMk cId="1371537393" sldId="2466"/>
            <ac:spMk id="66" creationId="{862AC57B-F9AD-40AE-B052-581082A151B3}"/>
          </ac:spMkLst>
        </pc:spChg>
        <pc:spChg chg="del">
          <ac:chgData name="Eldert Grootenboer" userId="3fe8758b2c2b58d2" providerId="LiveId" clId="{78B6E4D9-2190-4AE4-9109-0E85E2909BAF}" dt="2020-10-08T13:35:30.428" v="53" actId="478"/>
          <ac:spMkLst>
            <pc:docMk/>
            <pc:sldMk cId="1371537393" sldId="2466"/>
            <ac:spMk id="67" creationId="{2DF94AB8-FBCD-444A-B60E-883A9C00AD90}"/>
          </ac:spMkLst>
        </pc:spChg>
        <pc:spChg chg="del">
          <ac:chgData name="Eldert Grootenboer" userId="3fe8758b2c2b58d2" providerId="LiveId" clId="{78B6E4D9-2190-4AE4-9109-0E85E2909BAF}" dt="2020-10-08T13:35:30.428" v="53" actId="478"/>
          <ac:spMkLst>
            <pc:docMk/>
            <pc:sldMk cId="1371537393" sldId="2466"/>
            <ac:spMk id="68" creationId="{2AA06E7F-30E6-481D-9CF1-3F84302B7C83}"/>
          </ac:spMkLst>
        </pc:spChg>
        <pc:graphicFrameChg chg="add del">
          <ac:chgData name="Eldert Grootenboer" userId="3fe8758b2c2b58d2" providerId="LiveId" clId="{78B6E4D9-2190-4AE4-9109-0E85E2909BAF}" dt="2020-10-19T17:57:19.257" v="6090" actId="26606"/>
          <ac:graphicFrameMkLst>
            <pc:docMk/>
            <pc:sldMk cId="1371537393" sldId="2466"/>
            <ac:graphicFrameMk id="73" creationId="{216E63FA-23E7-483A-816A-D90C654B2215}"/>
          </ac:graphicFrameMkLst>
        </pc:graphicFrameChg>
        <pc:graphicFrameChg chg="add mod">
          <ac:chgData name="Eldert Grootenboer" userId="3fe8758b2c2b58d2" providerId="LiveId" clId="{78B6E4D9-2190-4AE4-9109-0E85E2909BAF}" dt="2020-10-19T17:58:29.343" v="6179" actId="20577"/>
          <ac:graphicFrameMkLst>
            <pc:docMk/>
            <pc:sldMk cId="1371537393" sldId="2466"/>
            <ac:graphicFrameMk id="74" creationId="{A7BAAB39-EF53-46B9-BF69-4CA0ED9D71B3}"/>
          </ac:graphicFrameMkLst>
        </pc:graphicFrameChg>
        <pc:graphicFrameChg chg="add del">
          <ac:chgData name="Eldert Grootenboer" userId="3fe8758b2c2b58d2" providerId="LiveId" clId="{78B6E4D9-2190-4AE4-9109-0E85E2909BAF}" dt="2020-10-19T17:57:21.152" v="6092" actId="26606"/>
          <ac:graphicFrameMkLst>
            <pc:docMk/>
            <pc:sldMk cId="1371537393" sldId="2466"/>
            <ac:graphicFrameMk id="75" creationId="{6266B23C-562D-4E68-BFAB-7CFFB2800B95}"/>
          </ac:graphicFrameMkLst>
        </pc:graphicFrameChg>
      </pc:sldChg>
      <pc:sldChg chg="del">
        <pc:chgData name="Eldert Grootenboer" userId="3fe8758b2c2b58d2" providerId="LiveId" clId="{78B6E4D9-2190-4AE4-9109-0E85E2909BAF}" dt="2020-10-08T13:35:10.705" v="50" actId="18676"/>
        <pc:sldMkLst>
          <pc:docMk/>
          <pc:sldMk cId="2442968695" sldId="2468"/>
        </pc:sldMkLst>
      </pc:sldChg>
      <pc:sldChg chg="del">
        <pc:chgData name="Eldert Grootenboer" userId="3fe8758b2c2b58d2" providerId="LiveId" clId="{78B6E4D9-2190-4AE4-9109-0E85E2909BAF}" dt="2020-10-08T13:34:48.311" v="48" actId="47"/>
        <pc:sldMkLst>
          <pc:docMk/>
          <pc:sldMk cId="1273414106" sldId="2470"/>
        </pc:sldMkLst>
      </pc:sldChg>
      <pc:sldChg chg="modSp add del mod ord modAnim modShow modNotesTx">
        <pc:chgData name="Eldert Grootenboer" userId="3fe8758b2c2b58d2" providerId="LiveId" clId="{78B6E4D9-2190-4AE4-9109-0E85E2909BAF}" dt="2020-10-19T18:00:14.423" v="6189" actId="47"/>
        <pc:sldMkLst>
          <pc:docMk/>
          <pc:sldMk cId="3003157003" sldId="2471"/>
        </pc:sldMkLst>
        <pc:spChg chg="mod">
          <ac:chgData name="Eldert Grootenboer" userId="3fe8758b2c2b58d2" providerId="LiveId" clId="{78B6E4D9-2190-4AE4-9109-0E85E2909BAF}" dt="2020-10-08T14:29:10.012" v="1743" actId="20577"/>
          <ac:spMkLst>
            <pc:docMk/>
            <pc:sldMk cId="3003157003" sldId="2471"/>
            <ac:spMk id="2" creationId="{5DFEA802-FD64-4FD6-A5FC-A20769D53468}"/>
          </ac:spMkLst>
        </pc:spChg>
        <pc:spChg chg="mod">
          <ac:chgData name="Eldert Grootenboer" userId="3fe8758b2c2b58d2" providerId="LiveId" clId="{78B6E4D9-2190-4AE4-9109-0E85E2909BAF}" dt="2020-10-08T13:36:00.322" v="59" actId="368"/>
          <ac:spMkLst>
            <pc:docMk/>
            <pc:sldMk cId="3003157003" sldId="2471"/>
            <ac:spMk id="3" creationId="{8DD76ED4-3CAB-45DF-9305-BA03C1C08C70}"/>
          </ac:spMkLst>
        </pc:spChg>
      </pc:sldChg>
      <pc:sldChg chg="addSp delSp modSp modAnim">
        <pc:chgData name="Eldert Grootenboer" userId="3fe8758b2c2b58d2" providerId="LiveId" clId="{78B6E4D9-2190-4AE4-9109-0E85E2909BAF}" dt="2020-10-19T13:19:50.522" v="4228"/>
        <pc:sldMkLst>
          <pc:docMk/>
          <pc:sldMk cId="3421057052" sldId="2471"/>
        </pc:sldMkLst>
        <pc:spChg chg="del">
          <ac:chgData name="Eldert Grootenboer" userId="3fe8758b2c2b58d2" providerId="LiveId" clId="{78B6E4D9-2190-4AE4-9109-0E85E2909BAF}" dt="2020-10-19T13:19:50.522" v="4228"/>
          <ac:spMkLst>
            <pc:docMk/>
            <pc:sldMk cId="3421057052" sldId="2471"/>
            <ac:spMk id="3" creationId="{8DD76ED4-3CAB-45DF-9305-BA03C1C08C70}"/>
          </ac:spMkLst>
        </pc:spChg>
        <pc:picChg chg="add mod">
          <ac:chgData name="Eldert Grootenboer" userId="3fe8758b2c2b58d2" providerId="LiveId" clId="{78B6E4D9-2190-4AE4-9109-0E85E2909BAF}" dt="2020-10-19T13:19:50.522" v="4228"/>
          <ac:picMkLst>
            <pc:docMk/>
            <pc:sldMk cId="3421057052" sldId="2471"/>
            <ac:picMk id="3074" creationId="{1C3ABD6E-BDD7-4506-A074-B32409E64261}"/>
          </ac:picMkLst>
        </pc:picChg>
      </pc:sldChg>
      <pc:sldChg chg="addSp delSp modSp">
        <pc:chgData name="Eldert Grootenboer" userId="3fe8758b2c2b58d2" providerId="LiveId" clId="{78B6E4D9-2190-4AE4-9109-0E85E2909BAF}" dt="2020-10-19T13:13:44.611" v="4205"/>
        <pc:sldMkLst>
          <pc:docMk/>
          <pc:sldMk cId="586420816" sldId="2472"/>
        </pc:sldMkLst>
        <pc:spChg chg="del">
          <ac:chgData name="Eldert Grootenboer" userId="3fe8758b2c2b58d2" providerId="LiveId" clId="{78B6E4D9-2190-4AE4-9109-0E85E2909BAF}" dt="2020-10-19T13:13:44.611" v="4205"/>
          <ac:spMkLst>
            <pc:docMk/>
            <pc:sldMk cId="586420816" sldId="2472"/>
            <ac:spMk id="2" creationId="{D69AA153-EFC3-4544-915C-2FF4EA42EFCA}"/>
          </ac:spMkLst>
        </pc:spChg>
        <pc:picChg chg="add mod">
          <ac:chgData name="Eldert Grootenboer" userId="3fe8758b2c2b58d2" providerId="LiveId" clId="{78B6E4D9-2190-4AE4-9109-0E85E2909BAF}" dt="2020-10-19T13:13:44.611" v="4205"/>
          <ac:picMkLst>
            <pc:docMk/>
            <pc:sldMk cId="586420816" sldId="2472"/>
            <ac:picMk id="1026" creationId="{96A85AB3-13FD-4F43-9757-0B0242434F0D}"/>
          </ac:picMkLst>
        </pc:picChg>
      </pc:sldChg>
      <pc:sldChg chg="addSp delSp modSp">
        <pc:chgData name="Eldert Grootenboer" userId="3fe8758b2c2b58d2" providerId="LiveId" clId="{78B6E4D9-2190-4AE4-9109-0E85E2909BAF}" dt="2020-10-19T13:16:29.728" v="4218"/>
        <pc:sldMkLst>
          <pc:docMk/>
          <pc:sldMk cId="2809388112" sldId="2472"/>
        </pc:sldMkLst>
        <pc:spChg chg="del">
          <ac:chgData name="Eldert Grootenboer" userId="3fe8758b2c2b58d2" providerId="LiveId" clId="{78B6E4D9-2190-4AE4-9109-0E85E2909BAF}" dt="2020-10-19T13:16:29.728" v="4218"/>
          <ac:spMkLst>
            <pc:docMk/>
            <pc:sldMk cId="2809388112" sldId="2472"/>
            <ac:spMk id="2" creationId="{F8EF4B0C-1D68-4DFE-8BB8-B560B52B2277}"/>
          </ac:spMkLst>
        </pc:spChg>
        <pc:picChg chg="add mod">
          <ac:chgData name="Eldert Grootenboer" userId="3fe8758b2c2b58d2" providerId="LiveId" clId="{78B6E4D9-2190-4AE4-9109-0E85E2909BAF}" dt="2020-10-19T13:16:29.728" v="4218"/>
          <ac:picMkLst>
            <pc:docMk/>
            <pc:sldMk cId="2809388112" sldId="2472"/>
            <ac:picMk id="2050" creationId="{C9F25A0F-50A6-4891-A0AC-3F8AD333A59F}"/>
          </ac:picMkLst>
        </pc:picChg>
      </pc:sldChg>
      <pc:sldChg chg="addSp delSp modSp add del mod modNotesTx">
        <pc:chgData name="Eldert Grootenboer" userId="3fe8758b2c2b58d2" providerId="LiveId" clId="{78B6E4D9-2190-4AE4-9109-0E85E2909BAF}" dt="2020-10-24T08:14:49.930" v="6970" actId="20577"/>
        <pc:sldMkLst>
          <pc:docMk/>
          <pc:sldMk cId="3750077322" sldId="2472"/>
        </pc:sldMkLst>
        <pc:spChg chg="add mod">
          <ac:chgData name="Eldert Grootenboer" userId="3fe8758b2c2b58d2" providerId="LiveId" clId="{78B6E4D9-2190-4AE4-9109-0E85E2909BAF}" dt="2020-10-08T13:35:49.802" v="56" actId="478"/>
          <ac:spMkLst>
            <pc:docMk/>
            <pc:sldMk cId="3750077322" sldId="2472"/>
            <ac:spMk id="2" creationId="{D69AA153-EFC3-4544-915C-2FF4EA42EFCA}"/>
          </ac:spMkLst>
        </pc:spChg>
        <pc:spChg chg="add del mod">
          <ac:chgData name="Eldert Grootenboer" userId="3fe8758b2c2b58d2" providerId="LiveId" clId="{78B6E4D9-2190-4AE4-9109-0E85E2909BAF}" dt="2020-10-19T13:16:00.130" v="4217" actId="22"/>
          <ac:spMkLst>
            <pc:docMk/>
            <pc:sldMk cId="3750077322" sldId="2472"/>
            <ac:spMk id="2" creationId="{F8EF4B0C-1D68-4DFE-8BB8-B560B52B2277}"/>
          </ac:spMkLst>
        </pc:spChg>
        <pc:spChg chg="mod">
          <ac:chgData name="Eldert Grootenboer" userId="3fe8758b2c2b58d2" providerId="LiveId" clId="{78B6E4D9-2190-4AE4-9109-0E85E2909BAF}" dt="2020-10-19T13:13:47.895" v="4213" actId="20577"/>
          <ac:spMkLst>
            <pc:docMk/>
            <pc:sldMk cId="3750077322" sldId="2472"/>
            <ac:spMk id="4" creationId="{CAD45C1C-064E-4C06-809D-DAAB5818396D}"/>
          </ac:spMkLst>
        </pc:spChg>
        <pc:picChg chg="add del mod ord">
          <ac:chgData name="Eldert Grootenboer" userId="3fe8758b2c2b58d2" providerId="LiveId" clId="{78B6E4D9-2190-4AE4-9109-0E85E2909BAF}" dt="2020-10-19T13:16:00.130" v="4217" actId="22"/>
          <ac:picMkLst>
            <pc:docMk/>
            <pc:sldMk cId="3750077322" sldId="2472"/>
            <ac:picMk id="7" creationId="{3B6DF91B-F22F-4E37-9686-84235182BE5B}"/>
          </ac:picMkLst>
        </pc:picChg>
        <pc:picChg chg="del mod">
          <ac:chgData name="Eldert Grootenboer" userId="3fe8758b2c2b58d2" providerId="LiveId" clId="{78B6E4D9-2190-4AE4-9109-0E85E2909BAF}" dt="2020-10-19T13:14:19.620" v="4215" actId="21"/>
          <ac:picMkLst>
            <pc:docMk/>
            <pc:sldMk cId="3750077322" sldId="2472"/>
            <ac:picMk id="1026" creationId="{96A85AB3-13FD-4F43-9757-0B0242434F0D}"/>
          </ac:picMkLst>
        </pc:picChg>
        <pc:picChg chg="del">
          <ac:chgData name="Eldert Grootenboer" userId="3fe8758b2c2b58d2" providerId="LiveId" clId="{78B6E4D9-2190-4AE4-9109-0E85E2909BAF}" dt="2020-10-08T13:35:49.802" v="56" actId="478"/>
          <ac:picMkLst>
            <pc:docMk/>
            <pc:sldMk cId="3750077322" sldId="2472"/>
            <ac:picMk id="2050" creationId="{F8BCC15E-9197-40D5-B307-FCD9EDB90B8E}"/>
          </ac:picMkLst>
        </pc:picChg>
      </pc:sldChg>
      <pc:sldChg chg="del">
        <pc:chgData name="Eldert Grootenboer" userId="3fe8758b2c2b58d2" providerId="LiveId" clId="{78B6E4D9-2190-4AE4-9109-0E85E2909BAF}" dt="2020-10-08T13:34:48.311" v="48" actId="47"/>
        <pc:sldMkLst>
          <pc:docMk/>
          <pc:sldMk cId="2001695294" sldId="2473"/>
        </pc:sldMkLst>
      </pc:sldChg>
      <pc:sldChg chg="del">
        <pc:chgData name="Eldert Grootenboer" userId="3fe8758b2c2b58d2" providerId="LiveId" clId="{78B6E4D9-2190-4AE4-9109-0E85E2909BAF}" dt="2020-10-08T13:34:48.311" v="48" actId="47"/>
        <pc:sldMkLst>
          <pc:docMk/>
          <pc:sldMk cId="2481898040" sldId="2474"/>
        </pc:sldMkLst>
      </pc:sldChg>
      <pc:sldChg chg="del">
        <pc:chgData name="Eldert Grootenboer" userId="3fe8758b2c2b58d2" providerId="LiveId" clId="{78B6E4D9-2190-4AE4-9109-0E85E2909BAF}" dt="2020-10-08T13:35:04.967" v="49" actId="18676"/>
        <pc:sldMkLst>
          <pc:docMk/>
          <pc:sldMk cId="153154303" sldId="2475"/>
        </pc:sldMkLst>
      </pc:sldChg>
      <pc:sldChg chg="del">
        <pc:chgData name="Eldert Grootenboer" userId="3fe8758b2c2b58d2" providerId="LiveId" clId="{78B6E4D9-2190-4AE4-9109-0E85E2909BAF}" dt="2020-10-08T13:35:04.967" v="49" actId="18676"/>
        <pc:sldMkLst>
          <pc:docMk/>
          <pc:sldMk cId="2733932280" sldId="2476"/>
        </pc:sldMkLst>
      </pc:sldChg>
      <pc:sldChg chg="del">
        <pc:chgData name="Eldert Grootenboer" userId="3fe8758b2c2b58d2" providerId="LiveId" clId="{78B6E4D9-2190-4AE4-9109-0E85E2909BAF}" dt="2020-10-08T13:35:10.705" v="50" actId="18676"/>
        <pc:sldMkLst>
          <pc:docMk/>
          <pc:sldMk cId="1204489014" sldId="2477"/>
        </pc:sldMkLst>
      </pc:sldChg>
      <pc:sldChg chg="modSp add del">
        <pc:chgData name="Eldert Grootenboer" userId="3fe8758b2c2b58d2" providerId="LiveId" clId="{78B6E4D9-2190-4AE4-9109-0E85E2909BAF}" dt="2020-10-19T13:22:33.124" v="4257"/>
        <pc:sldMkLst>
          <pc:docMk/>
          <pc:sldMk cId="3009207040" sldId="2478"/>
        </pc:sldMkLst>
        <pc:graphicFrameChg chg="mod">
          <ac:chgData name="Eldert Grootenboer" userId="3fe8758b2c2b58d2" providerId="LiveId" clId="{78B6E4D9-2190-4AE4-9109-0E85E2909BAF}" dt="2020-10-19T13:22:25.919" v="4256"/>
          <ac:graphicFrameMkLst>
            <pc:docMk/>
            <pc:sldMk cId="3009207040" sldId="2478"/>
            <ac:graphicFrameMk id="7" creationId="{D7432A32-B136-4A83-BBC9-0036438E3D11}"/>
          </ac:graphicFrameMkLst>
        </pc:graphicFrameChg>
      </pc:sldChg>
      <pc:sldChg chg="del">
        <pc:chgData name="Eldert Grootenboer" userId="3fe8758b2c2b58d2" providerId="LiveId" clId="{78B6E4D9-2190-4AE4-9109-0E85E2909BAF}" dt="2020-10-08T13:35:15.608" v="51" actId="18676"/>
        <pc:sldMkLst>
          <pc:docMk/>
          <pc:sldMk cId="2018705741" sldId="2479"/>
        </pc:sldMkLst>
      </pc:sldChg>
      <pc:sldChg chg="del">
        <pc:chgData name="Eldert Grootenboer" userId="3fe8758b2c2b58d2" providerId="LiveId" clId="{78B6E4D9-2190-4AE4-9109-0E85E2909BAF}" dt="2020-10-08T13:35:18.707" v="52" actId="18676"/>
        <pc:sldMkLst>
          <pc:docMk/>
          <pc:sldMk cId="3010686152" sldId="2480"/>
        </pc:sldMkLst>
      </pc:sldChg>
      <pc:sldChg chg="del">
        <pc:chgData name="Eldert Grootenboer" userId="3fe8758b2c2b58d2" providerId="LiveId" clId="{78B6E4D9-2190-4AE4-9109-0E85E2909BAF}" dt="2020-10-08T13:35:18.707" v="52" actId="18676"/>
        <pc:sldMkLst>
          <pc:docMk/>
          <pc:sldMk cId="2714315879" sldId="2481"/>
        </pc:sldMkLst>
      </pc:sldChg>
      <pc:sldChg chg="del">
        <pc:chgData name="Eldert Grootenboer" userId="3fe8758b2c2b58d2" providerId="LiveId" clId="{78B6E4D9-2190-4AE4-9109-0E85E2909BAF}" dt="2020-10-08T13:35:18.707" v="52" actId="18676"/>
        <pc:sldMkLst>
          <pc:docMk/>
          <pc:sldMk cId="432779400" sldId="2483"/>
        </pc:sldMkLst>
      </pc:sldChg>
      <pc:sldChg chg="del">
        <pc:chgData name="Eldert Grootenboer" userId="3fe8758b2c2b58d2" providerId="LiveId" clId="{78B6E4D9-2190-4AE4-9109-0E85E2909BAF}" dt="2020-10-08T13:35:18.707" v="52" actId="18676"/>
        <pc:sldMkLst>
          <pc:docMk/>
          <pc:sldMk cId="2308237534" sldId="2484"/>
        </pc:sldMkLst>
      </pc:sldChg>
      <pc:sldChg chg="del">
        <pc:chgData name="Eldert Grootenboer" userId="3fe8758b2c2b58d2" providerId="LiveId" clId="{78B6E4D9-2190-4AE4-9109-0E85E2909BAF}" dt="2020-10-08T13:35:18.707" v="52" actId="18676"/>
        <pc:sldMkLst>
          <pc:docMk/>
          <pc:sldMk cId="3174534937" sldId="2485"/>
        </pc:sldMkLst>
      </pc:sldChg>
      <pc:sldChg chg="modNotesTx">
        <pc:chgData name="Eldert Grootenboer" userId="3fe8758b2c2b58d2" providerId="LiveId" clId="{78B6E4D9-2190-4AE4-9109-0E85E2909BAF}" dt="2020-11-02T16:30:21.348" v="7460" actId="20577"/>
        <pc:sldMkLst>
          <pc:docMk/>
          <pc:sldMk cId="3830416597" sldId="2486"/>
        </pc:sldMkLst>
      </pc:sldChg>
      <pc:sldChg chg="del">
        <pc:chgData name="Eldert Grootenboer" userId="3fe8758b2c2b58d2" providerId="LiveId" clId="{78B6E4D9-2190-4AE4-9109-0E85E2909BAF}" dt="2020-10-08T13:35:18.707" v="52" actId="18676"/>
        <pc:sldMkLst>
          <pc:docMk/>
          <pc:sldMk cId="79465797" sldId="2487"/>
        </pc:sldMkLst>
      </pc:sldChg>
      <pc:sldChg chg="modSp new del mod ord">
        <pc:chgData name="Eldert Grootenboer" userId="3fe8758b2c2b58d2" providerId="LiveId" clId="{78B6E4D9-2190-4AE4-9109-0E85E2909BAF}" dt="2020-10-19T16:05:23.537" v="5220" actId="2696"/>
        <pc:sldMkLst>
          <pc:docMk/>
          <pc:sldMk cId="469409109" sldId="2487"/>
        </pc:sldMkLst>
        <pc:spChg chg="mod">
          <ac:chgData name="Eldert Grootenboer" userId="3fe8758b2c2b58d2" providerId="LiveId" clId="{78B6E4D9-2190-4AE4-9109-0E85E2909BAF}" dt="2020-10-08T14:26:17.615" v="1733" actId="20577"/>
          <ac:spMkLst>
            <pc:docMk/>
            <pc:sldMk cId="469409109" sldId="2487"/>
            <ac:spMk id="3" creationId="{FB4190B8-D039-41FB-8A5A-DAA4EDEBE23D}"/>
          </ac:spMkLst>
        </pc:spChg>
      </pc:sldChg>
      <pc:sldChg chg="add del">
        <pc:chgData name="Eldert Grootenboer" userId="3fe8758b2c2b58d2" providerId="LiveId" clId="{78B6E4D9-2190-4AE4-9109-0E85E2909BAF}" dt="2020-10-19T17:39:43.390" v="5685" actId="18676"/>
        <pc:sldMkLst>
          <pc:docMk/>
          <pc:sldMk cId="3694821451" sldId="2487"/>
        </pc:sldMkLst>
      </pc:sldChg>
      <pc:sldChg chg="addSp delSp modSp new mod setBg modAnim setClrOvrMap delDesignElem chgLayout">
        <pc:chgData name="Eldert Grootenboer" userId="3fe8758b2c2b58d2" providerId="LiveId" clId="{78B6E4D9-2190-4AE4-9109-0E85E2909BAF}" dt="2020-11-22T13:36:25.635" v="7629"/>
        <pc:sldMkLst>
          <pc:docMk/>
          <pc:sldMk cId="609045456" sldId="2488"/>
        </pc:sldMkLst>
        <pc:spChg chg="mod ord">
          <ac:chgData name="Eldert Grootenboer" userId="3fe8758b2c2b58d2" providerId="LiveId" clId="{78B6E4D9-2190-4AE4-9109-0E85E2909BAF}" dt="2020-10-19T13:32:24.260" v="4302" actId="6264"/>
          <ac:spMkLst>
            <pc:docMk/>
            <pc:sldMk cId="609045456" sldId="2488"/>
            <ac:spMk id="2" creationId="{A01C13F5-949F-43E8-A2F6-094ED8E814AC}"/>
          </ac:spMkLst>
        </pc:spChg>
        <pc:spChg chg="del mod">
          <ac:chgData name="Eldert Grootenboer" userId="3fe8758b2c2b58d2" providerId="LiveId" clId="{78B6E4D9-2190-4AE4-9109-0E85E2909BAF}" dt="2020-10-19T13:31:28.055" v="4291" actId="26606"/>
          <ac:spMkLst>
            <pc:docMk/>
            <pc:sldMk cId="609045456" sldId="2488"/>
            <ac:spMk id="3" creationId="{40C32892-C90D-4596-937E-0128165E8751}"/>
          </ac:spMkLst>
        </pc:spChg>
        <pc:spChg chg="add del mod">
          <ac:chgData name="Eldert Grootenboer" userId="3fe8758b2c2b58d2" providerId="LiveId" clId="{78B6E4D9-2190-4AE4-9109-0E85E2909BAF}" dt="2020-10-19T13:31:58.916" v="4297" actId="6264"/>
          <ac:spMkLst>
            <pc:docMk/>
            <pc:sldMk cId="609045456" sldId="2488"/>
            <ac:spMk id="4" creationId="{CFBA61D5-C91E-4B9A-9327-FD17C2CAE7FE}"/>
          </ac:spMkLst>
        </pc:spChg>
        <pc:spChg chg="add del mod">
          <ac:chgData name="Eldert Grootenboer" userId="3fe8758b2c2b58d2" providerId="LiveId" clId="{78B6E4D9-2190-4AE4-9109-0E85E2909BAF}" dt="2020-10-19T13:31:58.916" v="4297" actId="6264"/>
          <ac:spMkLst>
            <pc:docMk/>
            <pc:sldMk cId="609045456" sldId="2488"/>
            <ac:spMk id="6" creationId="{E996C60E-1606-40AB-8EB0-1797BE0BF67A}"/>
          </ac:spMkLst>
        </pc:spChg>
        <pc:spChg chg="add del mod">
          <ac:chgData name="Eldert Grootenboer" userId="3fe8758b2c2b58d2" providerId="LiveId" clId="{78B6E4D9-2190-4AE4-9109-0E85E2909BAF}" dt="2020-10-19T13:32:18.485" v="4300" actId="6264"/>
          <ac:spMkLst>
            <pc:docMk/>
            <pc:sldMk cId="609045456" sldId="2488"/>
            <ac:spMk id="7" creationId="{1F5EFA98-B9C7-4857-97F8-DAE419B38981}"/>
          </ac:spMkLst>
        </pc:spChg>
        <pc:spChg chg="add del mod">
          <ac:chgData name="Eldert Grootenboer" userId="3fe8758b2c2b58d2" providerId="LiveId" clId="{78B6E4D9-2190-4AE4-9109-0E85E2909BAF}" dt="2020-10-19T13:32:18.485" v="4300" actId="6264"/>
          <ac:spMkLst>
            <pc:docMk/>
            <pc:sldMk cId="609045456" sldId="2488"/>
            <ac:spMk id="8" creationId="{BB6A1D01-F9B7-48A9-A734-C29DAA14F459}"/>
          </ac:spMkLst>
        </pc:spChg>
        <pc:spChg chg="add del">
          <ac:chgData name="Eldert Grootenboer" userId="3fe8758b2c2b58d2" providerId="LiveId" clId="{78B6E4D9-2190-4AE4-9109-0E85E2909BAF}" dt="2020-10-19T13:31:44.794" v="4295"/>
          <ac:spMkLst>
            <pc:docMk/>
            <pc:sldMk cId="609045456" sldId="2488"/>
            <ac:spMk id="9" creationId="{6C4028FD-8BAA-4A19-BFDE-594D991B7552}"/>
          </ac:spMkLst>
        </pc:spChg>
        <pc:spChg chg="add del mod">
          <ac:chgData name="Eldert Grootenboer" userId="3fe8758b2c2b58d2" providerId="LiveId" clId="{78B6E4D9-2190-4AE4-9109-0E85E2909BAF}" dt="2020-10-19T13:32:24.260" v="4302" actId="6264"/>
          <ac:spMkLst>
            <pc:docMk/>
            <pc:sldMk cId="609045456" sldId="2488"/>
            <ac:spMk id="10" creationId="{2BFF7AF5-6505-4925-AA7F-645DF0032791}"/>
          </ac:spMkLst>
        </pc:spChg>
        <pc:spChg chg="add del mod">
          <ac:chgData name="Eldert Grootenboer" userId="3fe8758b2c2b58d2" providerId="LiveId" clId="{78B6E4D9-2190-4AE4-9109-0E85E2909BAF}" dt="2020-10-19T13:32:24.260" v="4302" actId="6264"/>
          <ac:spMkLst>
            <pc:docMk/>
            <pc:sldMk cId="609045456" sldId="2488"/>
            <ac:spMk id="11" creationId="{178CE962-4885-48ED-A13E-EDBDEDF90997}"/>
          </ac:spMkLst>
        </pc:spChg>
        <pc:graphicFrameChg chg="add mod ord modGraphic">
          <ac:chgData name="Eldert Grootenboer" userId="3fe8758b2c2b58d2" providerId="LiveId" clId="{78B6E4D9-2190-4AE4-9109-0E85E2909BAF}" dt="2020-11-22T13:35:57.552" v="7627" actId="20577"/>
          <ac:graphicFrameMkLst>
            <pc:docMk/>
            <pc:sldMk cId="609045456" sldId="2488"/>
            <ac:graphicFrameMk id="5" creationId="{FBBF976E-7135-477B-9E1C-0353F662E12B}"/>
          </ac:graphicFrameMkLst>
        </pc:graphicFrameChg>
      </pc:sldChg>
      <pc:sldChg chg="del">
        <pc:chgData name="Eldert Grootenboer" userId="3fe8758b2c2b58d2" providerId="LiveId" clId="{78B6E4D9-2190-4AE4-9109-0E85E2909BAF}" dt="2020-10-08T13:35:15.608" v="51" actId="18676"/>
        <pc:sldMkLst>
          <pc:docMk/>
          <pc:sldMk cId="4050874751" sldId="2488"/>
        </pc:sldMkLst>
      </pc:sldChg>
      <pc:sldChg chg="modSp add del mod ord">
        <pc:chgData name="Eldert Grootenboer" userId="3fe8758b2c2b58d2" providerId="LiveId" clId="{78B6E4D9-2190-4AE4-9109-0E85E2909BAF}" dt="2020-10-19T17:39:43.390" v="5685" actId="18676"/>
        <pc:sldMkLst>
          <pc:docMk/>
          <pc:sldMk cId="1011859746" sldId="2489"/>
        </pc:sldMkLst>
        <pc:spChg chg="mod">
          <ac:chgData name="Eldert Grootenboer" userId="3fe8758b2c2b58d2" providerId="LiveId" clId="{78B6E4D9-2190-4AE4-9109-0E85E2909BAF}" dt="2020-10-08T15:02:25.938" v="2178" actId="20577"/>
          <ac:spMkLst>
            <pc:docMk/>
            <pc:sldMk cId="1011859746" sldId="2489"/>
            <ac:spMk id="4" creationId="{CAD45C1C-064E-4C06-809D-DAAB5818396D}"/>
          </ac:spMkLst>
        </pc:spChg>
      </pc:sldChg>
      <pc:sldChg chg="del">
        <pc:chgData name="Eldert Grootenboer" userId="3fe8758b2c2b58d2" providerId="LiveId" clId="{78B6E4D9-2190-4AE4-9109-0E85E2909BAF}" dt="2020-10-08T13:35:15.608" v="51" actId="18676"/>
        <pc:sldMkLst>
          <pc:docMk/>
          <pc:sldMk cId="3423999562" sldId="2489"/>
        </pc:sldMkLst>
      </pc:sldChg>
      <pc:sldChg chg="addSp delSp modSp new del mod modClrScheme chgLayout">
        <pc:chgData name="Eldert Grootenboer" userId="3fe8758b2c2b58d2" providerId="LiveId" clId="{78B6E4D9-2190-4AE4-9109-0E85E2909BAF}" dt="2020-10-19T15:09:58.208" v="4491" actId="47"/>
        <pc:sldMkLst>
          <pc:docMk/>
          <pc:sldMk cId="1789304907" sldId="2490"/>
        </pc:sldMkLst>
        <pc:spChg chg="mod ord">
          <ac:chgData name="Eldert Grootenboer" userId="3fe8758b2c2b58d2" providerId="LiveId" clId="{78B6E4D9-2190-4AE4-9109-0E85E2909BAF}" dt="2020-10-19T15:04:39.278" v="4335" actId="700"/>
          <ac:spMkLst>
            <pc:docMk/>
            <pc:sldMk cId="1789304907" sldId="2490"/>
            <ac:spMk id="2" creationId="{A5D7F0DD-4BD8-4C93-A789-04311307F98D}"/>
          </ac:spMkLst>
        </pc:spChg>
        <pc:spChg chg="del">
          <ac:chgData name="Eldert Grootenboer" userId="3fe8758b2c2b58d2" providerId="LiveId" clId="{78B6E4D9-2190-4AE4-9109-0E85E2909BAF}" dt="2020-10-08T13:42:17.290" v="163" actId="22"/>
          <ac:spMkLst>
            <pc:docMk/>
            <pc:sldMk cId="1789304907" sldId="2490"/>
            <ac:spMk id="3" creationId="{2D1A7177-B902-465B-BB4B-570C4BC74C70}"/>
          </ac:spMkLst>
        </pc:spChg>
        <pc:spChg chg="add del mod ord">
          <ac:chgData name="Eldert Grootenboer" userId="3fe8758b2c2b58d2" providerId="LiveId" clId="{78B6E4D9-2190-4AE4-9109-0E85E2909BAF}" dt="2020-10-08T13:44:12.753" v="167"/>
          <ac:spMkLst>
            <pc:docMk/>
            <pc:sldMk cId="1789304907" sldId="2490"/>
            <ac:spMk id="6" creationId="{80DA6298-E170-4C63-A973-B9194BE4CED4}"/>
          </ac:spMkLst>
        </pc:spChg>
        <pc:spChg chg="add mod ord">
          <ac:chgData name="Eldert Grootenboer" userId="3fe8758b2c2b58d2" providerId="LiveId" clId="{78B6E4D9-2190-4AE4-9109-0E85E2909BAF}" dt="2020-10-19T15:07:21.504" v="4481" actId="20577"/>
          <ac:spMkLst>
            <pc:docMk/>
            <pc:sldMk cId="1789304907" sldId="2490"/>
            <ac:spMk id="8" creationId="{0603E82E-8BC3-4A4B-AD09-D26C8A908232}"/>
          </ac:spMkLst>
        </pc:spChg>
        <pc:picChg chg="add del mod ord">
          <ac:chgData name="Eldert Grootenboer" userId="3fe8758b2c2b58d2" providerId="LiveId" clId="{78B6E4D9-2190-4AE4-9109-0E85E2909BAF}" dt="2020-10-08T13:44:09.953" v="166" actId="21"/>
          <ac:picMkLst>
            <pc:docMk/>
            <pc:sldMk cId="1789304907" sldId="2490"/>
            <ac:picMk id="5" creationId="{906272F1-BAD5-4618-BF8C-7808AA00D8BF}"/>
          </ac:picMkLst>
        </pc:picChg>
        <pc:picChg chg="add mod ord">
          <ac:chgData name="Eldert Grootenboer" userId="3fe8758b2c2b58d2" providerId="LiveId" clId="{78B6E4D9-2190-4AE4-9109-0E85E2909BAF}" dt="2020-10-19T15:04:39.278" v="4335" actId="700"/>
          <ac:picMkLst>
            <pc:docMk/>
            <pc:sldMk cId="1789304907" sldId="2490"/>
            <ac:picMk id="9" creationId="{05BB1969-EE8E-4687-8EB0-A04A92BFCC88}"/>
          </ac:picMkLst>
        </pc:picChg>
      </pc:sldChg>
      <pc:sldChg chg="addSp delSp modSp">
        <pc:chgData name="Eldert Grootenboer" userId="3fe8758b2c2b58d2" providerId="LiveId" clId="{78B6E4D9-2190-4AE4-9109-0E85E2909BAF}" dt="2020-10-08T13:48:34.133" v="298"/>
        <pc:sldMkLst>
          <pc:docMk/>
          <pc:sldMk cId="203614478" sldId="2491"/>
        </pc:sldMkLst>
        <pc:spChg chg="del">
          <ac:chgData name="Eldert Grootenboer" userId="3fe8758b2c2b58d2" providerId="LiveId" clId="{78B6E4D9-2190-4AE4-9109-0E85E2909BAF}" dt="2020-10-08T13:48:34.133" v="298"/>
          <ac:spMkLst>
            <pc:docMk/>
            <pc:sldMk cId="203614478" sldId="2491"/>
            <ac:spMk id="2" creationId="{69676F13-F989-4683-B115-7C4ED4C0292D}"/>
          </ac:spMkLst>
        </pc:spChg>
        <pc:spChg chg="add mod">
          <ac:chgData name="Eldert Grootenboer" userId="3fe8758b2c2b58d2" providerId="LiveId" clId="{78B6E4D9-2190-4AE4-9109-0E85E2909BAF}" dt="2020-10-08T13:48:34.133" v="298"/>
          <ac:spMkLst>
            <pc:docMk/>
            <pc:sldMk cId="203614478" sldId="2491"/>
            <ac:spMk id="3" creationId="{192145A2-257D-4C51-80DA-B2C142C2394C}"/>
          </ac:spMkLst>
        </pc:spChg>
      </pc:sldChg>
      <pc:sldChg chg="addSp delSp modSp">
        <pc:chgData name="Eldert Grootenboer" userId="3fe8758b2c2b58d2" providerId="LiveId" clId="{78B6E4D9-2190-4AE4-9109-0E85E2909BAF}" dt="2020-10-08T13:48:21.290" v="294"/>
        <pc:sldMkLst>
          <pc:docMk/>
          <pc:sldMk cId="699307599" sldId="2491"/>
        </pc:sldMkLst>
        <pc:spChg chg="del">
          <ac:chgData name="Eldert Grootenboer" userId="3fe8758b2c2b58d2" providerId="LiveId" clId="{78B6E4D9-2190-4AE4-9109-0E85E2909BAF}" dt="2020-10-08T13:48:21.290" v="294"/>
          <ac:spMkLst>
            <pc:docMk/>
            <pc:sldMk cId="699307599" sldId="2491"/>
            <ac:spMk id="2" creationId="{82133D68-DD24-465D-8A7F-7375EBF95E67}"/>
          </ac:spMkLst>
        </pc:spChg>
        <pc:spChg chg="add mod">
          <ac:chgData name="Eldert Grootenboer" userId="3fe8758b2c2b58d2" providerId="LiveId" clId="{78B6E4D9-2190-4AE4-9109-0E85E2909BAF}" dt="2020-10-08T13:48:21.290" v="294"/>
          <ac:spMkLst>
            <pc:docMk/>
            <pc:sldMk cId="699307599" sldId="2491"/>
            <ac:spMk id="3" creationId="{72FFE838-E483-487C-8631-059890A51B16}"/>
          </ac:spMkLst>
        </pc:spChg>
      </pc:sldChg>
      <pc:sldChg chg="addSp delSp modSp">
        <pc:chgData name="Eldert Grootenboer" userId="3fe8758b2c2b58d2" providerId="LiveId" clId="{78B6E4D9-2190-4AE4-9109-0E85E2909BAF}" dt="2020-10-08T13:48:26.302" v="296"/>
        <pc:sldMkLst>
          <pc:docMk/>
          <pc:sldMk cId="1315262368" sldId="2491"/>
        </pc:sldMkLst>
        <pc:spChg chg="add mod">
          <ac:chgData name="Eldert Grootenboer" userId="3fe8758b2c2b58d2" providerId="LiveId" clId="{78B6E4D9-2190-4AE4-9109-0E85E2909BAF}" dt="2020-10-08T13:48:26.302" v="296"/>
          <ac:spMkLst>
            <pc:docMk/>
            <pc:sldMk cId="1315262368" sldId="2491"/>
            <ac:spMk id="2" creationId="{69676F13-F989-4683-B115-7C4ED4C0292D}"/>
          </ac:spMkLst>
        </pc:spChg>
        <pc:spChg chg="del">
          <ac:chgData name="Eldert Grootenboer" userId="3fe8758b2c2b58d2" providerId="LiveId" clId="{78B6E4D9-2190-4AE4-9109-0E85E2909BAF}" dt="2020-10-08T13:48:26.302" v="296"/>
          <ac:spMkLst>
            <pc:docMk/>
            <pc:sldMk cId="1315262368" sldId="2491"/>
            <ac:spMk id="3" creationId="{72FFE838-E483-487C-8631-059890A51B16}"/>
          </ac:spMkLst>
        </pc:spChg>
      </pc:sldChg>
      <pc:sldChg chg="addSp delSp modSp">
        <pc:chgData name="Eldert Grootenboer" userId="3fe8758b2c2b58d2" providerId="LiveId" clId="{78B6E4D9-2190-4AE4-9109-0E85E2909BAF}" dt="2020-10-08T13:48:18.224" v="292"/>
        <pc:sldMkLst>
          <pc:docMk/>
          <pc:sldMk cId="1495395800" sldId="2491"/>
        </pc:sldMkLst>
        <pc:spChg chg="add mod">
          <ac:chgData name="Eldert Grootenboer" userId="3fe8758b2c2b58d2" providerId="LiveId" clId="{78B6E4D9-2190-4AE4-9109-0E85E2909BAF}" dt="2020-10-08T13:48:18.224" v="292"/>
          <ac:spMkLst>
            <pc:docMk/>
            <pc:sldMk cId="1495395800" sldId="2491"/>
            <ac:spMk id="2" creationId="{82133D68-DD24-465D-8A7F-7375EBF95E67}"/>
          </ac:spMkLst>
        </pc:spChg>
        <pc:spChg chg="del">
          <ac:chgData name="Eldert Grootenboer" userId="3fe8758b2c2b58d2" providerId="LiveId" clId="{78B6E4D9-2190-4AE4-9109-0E85E2909BAF}" dt="2020-10-08T13:48:18.224" v="292"/>
          <ac:spMkLst>
            <pc:docMk/>
            <pc:sldMk cId="1495395800" sldId="2491"/>
            <ac:spMk id="9" creationId="{ABBD0E90-5794-4684-AC61-3E88700A4655}"/>
          </ac:spMkLst>
        </pc:spChg>
      </pc:sldChg>
      <pc:sldChg chg="addSp delSp modSp new add del mod modClrScheme chgLayout">
        <pc:chgData name="Eldert Grootenboer" userId="3fe8758b2c2b58d2" providerId="LiveId" clId="{78B6E4D9-2190-4AE4-9109-0E85E2909BAF}" dt="2020-10-19T17:37:58.538" v="5652" actId="47"/>
        <pc:sldMkLst>
          <pc:docMk/>
          <pc:sldMk cId="3246744685" sldId="2491"/>
        </pc:sldMkLst>
        <pc:spChg chg="add del mod ord">
          <ac:chgData name="Eldert Grootenboer" userId="3fe8758b2c2b58d2" providerId="LiveId" clId="{78B6E4D9-2190-4AE4-9109-0E85E2909BAF}" dt="2020-10-08T13:48:15.998" v="291" actId="700"/>
          <ac:spMkLst>
            <pc:docMk/>
            <pc:sldMk cId="3246744685" sldId="2491"/>
            <ac:spMk id="2" creationId="{5B2B5BBB-9F85-42DF-B2CE-7FA8C918BF86}"/>
          </ac:spMkLst>
        </pc:spChg>
        <pc:spChg chg="add del">
          <ac:chgData name="Eldert Grootenboer" userId="3fe8758b2c2b58d2" providerId="LiveId" clId="{78B6E4D9-2190-4AE4-9109-0E85E2909BAF}" dt="2020-10-08T13:49:11.290" v="306" actId="22"/>
          <ac:spMkLst>
            <pc:docMk/>
            <pc:sldMk cId="3246744685" sldId="2491"/>
            <ac:spMk id="3" creationId="{192145A2-257D-4C51-80DA-B2C142C2394C}"/>
          </ac:spMkLst>
        </pc:spChg>
        <pc:spChg chg="add del mod ord">
          <ac:chgData name="Eldert Grootenboer" userId="3fe8758b2c2b58d2" providerId="LiveId" clId="{78B6E4D9-2190-4AE4-9109-0E85E2909BAF}" dt="2020-10-08T13:48:15.998" v="291" actId="700"/>
          <ac:spMkLst>
            <pc:docMk/>
            <pc:sldMk cId="3246744685" sldId="2491"/>
            <ac:spMk id="3" creationId="{87D64FC8-03B0-43DC-9FD0-01617CD6845F}"/>
          </ac:spMkLst>
        </pc:spChg>
        <pc:spChg chg="add del">
          <ac:chgData name="Eldert Grootenboer" userId="3fe8758b2c2b58d2" providerId="LiveId" clId="{78B6E4D9-2190-4AE4-9109-0E85E2909BAF}" dt="2020-10-08T13:48:15.998" v="291" actId="700"/>
          <ac:spMkLst>
            <pc:docMk/>
            <pc:sldMk cId="3246744685" sldId="2491"/>
            <ac:spMk id="4" creationId="{1A201798-8EA4-47A6-B1AB-420D72680E00}"/>
          </ac:spMkLst>
        </pc:spChg>
        <pc:spChg chg="add del mod ord">
          <ac:chgData name="Eldert Grootenboer" userId="3fe8758b2c2b58d2" providerId="LiveId" clId="{78B6E4D9-2190-4AE4-9109-0E85E2909BAF}" dt="2020-10-08T13:48:11.226" v="290" actId="6264"/>
          <ac:spMkLst>
            <pc:docMk/>
            <pc:sldMk cId="3246744685" sldId="2491"/>
            <ac:spMk id="5" creationId="{3749AC63-E629-41D7-A44C-C52EF0DB816F}"/>
          </ac:spMkLst>
        </pc:spChg>
        <pc:spChg chg="add del mod ord">
          <ac:chgData name="Eldert Grootenboer" userId="3fe8758b2c2b58d2" providerId="LiveId" clId="{78B6E4D9-2190-4AE4-9109-0E85E2909BAF}" dt="2020-10-08T13:48:11.226" v="290" actId="6264"/>
          <ac:spMkLst>
            <pc:docMk/>
            <pc:sldMk cId="3246744685" sldId="2491"/>
            <ac:spMk id="6" creationId="{675B6A14-4963-46B6-9C2B-118EF1A2D7D7}"/>
          </ac:spMkLst>
        </pc:spChg>
        <pc:spChg chg="add del mod ord">
          <ac:chgData name="Eldert Grootenboer" userId="3fe8758b2c2b58d2" providerId="LiveId" clId="{78B6E4D9-2190-4AE4-9109-0E85E2909BAF}" dt="2020-10-08T13:48:11.226" v="290" actId="6264"/>
          <ac:spMkLst>
            <pc:docMk/>
            <pc:sldMk cId="3246744685" sldId="2491"/>
            <ac:spMk id="7" creationId="{023E4215-7A01-43A3-AA7D-C62813A053DF}"/>
          </ac:spMkLst>
        </pc:spChg>
        <pc:spChg chg="add mod ord">
          <ac:chgData name="Eldert Grootenboer" userId="3fe8758b2c2b58d2" providerId="LiveId" clId="{78B6E4D9-2190-4AE4-9109-0E85E2909BAF}" dt="2020-10-08T13:48:15.998" v="291" actId="700"/>
          <ac:spMkLst>
            <pc:docMk/>
            <pc:sldMk cId="3246744685" sldId="2491"/>
            <ac:spMk id="8" creationId="{579A10FB-26C7-4785-83E2-0B96F1FFB13C}"/>
          </ac:spMkLst>
        </pc:spChg>
        <pc:spChg chg="add mod ord">
          <ac:chgData name="Eldert Grootenboer" userId="3fe8758b2c2b58d2" providerId="LiveId" clId="{78B6E4D9-2190-4AE4-9109-0E85E2909BAF}" dt="2020-10-08T13:48:15.998" v="291" actId="700"/>
          <ac:spMkLst>
            <pc:docMk/>
            <pc:sldMk cId="3246744685" sldId="2491"/>
            <ac:spMk id="9" creationId="{ABBD0E90-5794-4684-AC61-3E88700A4655}"/>
          </ac:spMkLst>
        </pc:spChg>
        <pc:picChg chg="add del mod ord">
          <ac:chgData name="Eldert Grootenboer" userId="3fe8758b2c2b58d2" providerId="LiveId" clId="{78B6E4D9-2190-4AE4-9109-0E85E2909BAF}" dt="2020-10-08T13:48:46.520" v="305" actId="22"/>
          <ac:picMkLst>
            <pc:docMk/>
            <pc:sldMk cId="3246744685" sldId="2491"/>
            <ac:picMk id="4" creationId="{AA8FD43D-0B7C-4CD1-8649-CE7EEA117979}"/>
          </ac:picMkLst>
        </pc:picChg>
        <pc:picChg chg="add mod ord">
          <ac:chgData name="Eldert Grootenboer" userId="3fe8758b2c2b58d2" providerId="LiveId" clId="{78B6E4D9-2190-4AE4-9109-0E85E2909BAF}" dt="2020-10-08T13:49:11.290" v="306" actId="22"/>
          <ac:picMkLst>
            <pc:docMk/>
            <pc:sldMk cId="3246744685" sldId="2491"/>
            <ac:picMk id="6" creationId="{D9D24879-A3AD-4469-865F-0018E0C7FF69}"/>
          </ac:picMkLst>
        </pc:picChg>
      </pc:sldChg>
      <pc:sldChg chg="addSp delSp modSp">
        <pc:chgData name="Eldert Grootenboer" userId="3fe8758b2c2b58d2" providerId="LiveId" clId="{78B6E4D9-2190-4AE4-9109-0E85E2909BAF}" dt="2020-10-08T13:49:36.814" v="308"/>
        <pc:sldMkLst>
          <pc:docMk/>
          <pc:sldMk cId="1825030032" sldId="2492"/>
        </pc:sldMkLst>
        <pc:spChg chg="del">
          <ac:chgData name="Eldert Grootenboer" userId="3fe8758b2c2b58d2" providerId="LiveId" clId="{78B6E4D9-2190-4AE4-9109-0E85E2909BAF}" dt="2020-10-08T13:49:36.814" v="308"/>
          <ac:spMkLst>
            <pc:docMk/>
            <pc:sldMk cId="1825030032" sldId="2492"/>
            <ac:spMk id="3" creationId="{2810A4F4-293B-4B46-AE84-86186C406A03}"/>
          </ac:spMkLst>
        </pc:spChg>
        <pc:picChg chg="add mod">
          <ac:chgData name="Eldert Grootenboer" userId="3fe8758b2c2b58d2" providerId="LiveId" clId="{78B6E4D9-2190-4AE4-9109-0E85E2909BAF}" dt="2020-10-08T13:49:36.814" v="308"/>
          <ac:picMkLst>
            <pc:docMk/>
            <pc:sldMk cId="1825030032" sldId="2492"/>
            <ac:picMk id="5122" creationId="{1F5D7390-105F-494E-B9A2-D449C3E8A649}"/>
          </ac:picMkLst>
        </pc:picChg>
      </pc:sldChg>
      <pc:sldChg chg="new add del">
        <pc:chgData name="Eldert Grootenboer" userId="3fe8758b2c2b58d2" providerId="LiveId" clId="{78B6E4D9-2190-4AE4-9109-0E85E2909BAF}" dt="2020-10-19T17:38:03.570" v="5653" actId="47"/>
        <pc:sldMkLst>
          <pc:docMk/>
          <pc:sldMk cId="3678461281" sldId="2492"/>
        </pc:sldMkLst>
      </pc:sldChg>
      <pc:sldChg chg="addSp delSp modSp new del mod">
        <pc:chgData name="Eldert Grootenboer" userId="3fe8758b2c2b58d2" providerId="LiveId" clId="{78B6E4D9-2190-4AE4-9109-0E85E2909BAF}" dt="2020-10-19T17:38:08.551" v="5654" actId="47"/>
        <pc:sldMkLst>
          <pc:docMk/>
          <pc:sldMk cId="3687892285" sldId="2493"/>
        </pc:sldMkLst>
        <pc:spChg chg="del">
          <ac:chgData name="Eldert Grootenboer" userId="3fe8758b2c2b58d2" providerId="LiveId" clId="{78B6E4D9-2190-4AE4-9109-0E85E2909BAF}" dt="2020-10-08T13:50:11.935" v="311" actId="22"/>
          <ac:spMkLst>
            <pc:docMk/>
            <pc:sldMk cId="3687892285" sldId="2493"/>
            <ac:spMk id="3" creationId="{5A946FF3-60F0-408F-B891-0F2C6F6CED4D}"/>
          </ac:spMkLst>
        </pc:spChg>
        <pc:picChg chg="add mod ord">
          <ac:chgData name="Eldert Grootenboer" userId="3fe8758b2c2b58d2" providerId="LiveId" clId="{78B6E4D9-2190-4AE4-9109-0E85E2909BAF}" dt="2020-10-08T13:50:11.935" v="311" actId="22"/>
          <ac:picMkLst>
            <pc:docMk/>
            <pc:sldMk cId="3687892285" sldId="2493"/>
            <ac:picMk id="5" creationId="{2444E814-C2AE-4447-902B-8D1E37AA886F}"/>
          </ac:picMkLst>
        </pc:picChg>
      </pc:sldChg>
      <pc:sldChg chg="new del">
        <pc:chgData name="Eldert Grootenboer" userId="3fe8758b2c2b58d2" providerId="LiveId" clId="{78B6E4D9-2190-4AE4-9109-0E85E2909BAF}" dt="2020-10-08T13:51:14.335" v="399" actId="47"/>
        <pc:sldMkLst>
          <pc:docMk/>
          <pc:sldMk cId="295094842" sldId="2494"/>
        </pc:sldMkLst>
      </pc:sldChg>
      <pc:sldChg chg="new del">
        <pc:chgData name="Eldert Grootenboer" userId="3fe8758b2c2b58d2" providerId="LiveId" clId="{78B6E4D9-2190-4AE4-9109-0E85E2909BAF}" dt="2020-10-08T13:51:12.848" v="398" actId="47"/>
        <pc:sldMkLst>
          <pc:docMk/>
          <pc:sldMk cId="504785443" sldId="2495"/>
        </pc:sldMkLst>
      </pc:sldChg>
      <pc:sldChg chg="addSp delSp modSp">
        <pc:chgData name="Eldert Grootenboer" userId="3fe8758b2c2b58d2" providerId="LiveId" clId="{78B6E4D9-2190-4AE4-9109-0E85E2909BAF}" dt="2020-10-19T16:24:50.061" v="5376"/>
        <pc:sldMkLst>
          <pc:docMk/>
          <pc:sldMk cId="147219376" sldId="2496"/>
        </pc:sldMkLst>
        <pc:spChg chg="del">
          <ac:chgData name="Eldert Grootenboer" userId="3fe8758b2c2b58d2" providerId="LiveId" clId="{78B6E4D9-2190-4AE4-9109-0E85E2909BAF}" dt="2020-10-19T16:24:50.061" v="5376"/>
          <ac:spMkLst>
            <pc:docMk/>
            <pc:sldMk cId="147219376" sldId="2496"/>
            <ac:spMk id="4" creationId="{0CB3F70D-9EB5-40F8-8EC6-A8C83855FD5B}"/>
          </ac:spMkLst>
        </pc:spChg>
        <pc:picChg chg="add mod">
          <ac:chgData name="Eldert Grootenboer" userId="3fe8758b2c2b58d2" providerId="LiveId" clId="{78B6E4D9-2190-4AE4-9109-0E85E2909BAF}" dt="2020-10-19T16:24:50.061" v="5376"/>
          <ac:picMkLst>
            <pc:docMk/>
            <pc:sldMk cId="147219376" sldId="2496"/>
            <ac:picMk id="12290" creationId="{63C31194-18CA-4C11-8589-7EA65199FCEB}"/>
          </ac:picMkLst>
        </pc:picChg>
      </pc:sldChg>
      <pc:sldChg chg="addSp modSp new del mod ord modNotesTx">
        <pc:chgData name="Eldert Grootenboer" userId="3fe8758b2c2b58d2" providerId="LiveId" clId="{78B6E4D9-2190-4AE4-9109-0E85E2909BAF}" dt="2020-10-19T16:23:49.773" v="5358" actId="2696"/>
        <pc:sldMkLst>
          <pc:docMk/>
          <pc:sldMk cId="405298136" sldId="2496"/>
        </pc:sldMkLst>
        <pc:spChg chg="mod">
          <ac:chgData name="Eldert Grootenboer" userId="3fe8758b2c2b58d2" providerId="LiveId" clId="{78B6E4D9-2190-4AE4-9109-0E85E2909BAF}" dt="2020-10-08T14:38:01.840" v="2008"/>
          <ac:spMkLst>
            <pc:docMk/>
            <pc:sldMk cId="405298136" sldId="2496"/>
            <ac:spMk id="2" creationId="{BAEEACED-8C95-4207-A47C-BC22F04DC760}"/>
          </ac:spMkLst>
        </pc:spChg>
        <pc:spChg chg="mod">
          <ac:chgData name="Eldert Grootenboer" userId="3fe8758b2c2b58d2" providerId="LiveId" clId="{78B6E4D9-2190-4AE4-9109-0E85E2909BAF}" dt="2020-10-18T15:38:26.045" v="4204" actId="20577"/>
          <ac:spMkLst>
            <pc:docMk/>
            <pc:sldMk cId="405298136" sldId="2496"/>
            <ac:spMk id="3" creationId="{C88C9AE9-0789-4BAA-8814-F924B8E57BE3}"/>
          </ac:spMkLst>
        </pc:spChg>
        <pc:picChg chg="add mod">
          <ac:chgData name="Eldert Grootenboer" userId="3fe8758b2c2b58d2" providerId="LiveId" clId="{78B6E4D9-2190-4AE4-9109-0E85E2909BAF}" dt="2020-10-08T15:17:37.092" v="3062" actId="1076"/>
          <ac:picMkLst>
            <pc:docMk/>
            <pc:sldMk cId="405298136" sldId="2496"/>
            <ac:picMk id="5" creationId="{E808E3B9-F086-44F7-A933-DC9DB1CD6274}"/>
          </ac:picMkLst>
        </pc:picChg>
        <pc:picChg chg="add mod">
          <ac:chgData name="Eldert Grootenboer" userId="3fe8758b2c2b58d2" providerId="LiveId" clId="{78B6E4D9-2190-4AE4-9109-0E85E2909BAF}" dt="2020-10-08T15:17:38.836" v="3063" actId="1076"/>
          <ac:picMkLst>
            <pc:docMk/>
            <pc:sldMk cId="405298136" sldId="2496"/>
            <ac:picMk id="7" creationId="{6EED32BE-21C6-4402-86FC-9C6400C4E22D}"/>
          </ac:picMkLst>
        </pc:picChg>
      </pc:sldChg>
      <pc:sldChg chg="addSp delSp modSp">
        <pc:chgData name="Eldert Grootenboer" userId="3fe8758b2c2b58d2" providerId="LiveId" clId="{78B6E4D9-2190-4AE4-9109-0E85E2909BAF}" dt="2020-10-19T16:25:03.902" v="5379"/>
        <pc:sldMkLst>
          <pc:docMk/>
          <pc:sldMk cId="3935156121" sldId="2496"/>
        </pc:sldMkLst>
        <pc:spChg chg="del">
          <ac:chgData name="Eldert Grootenboer" userId="3fe8758b2c2b58d2" providerId="LiveId" clId="{78B6E4D9-2190-4AE4-9109-0E85E2909BAF}" dt="2020-10-19T16:25:03.902" v="5379"/>
          <ac:spMkLst>
            <pc:docMk/>
            <pc:sldMk cId="3935156121" sldId="2496"/>
            <ac:spMk id="4" creationId="{0CB3F70D-9EB5-40F8-8EC6-A8C83855FD5B}"/>
          </ac:spMkLst>
        </pc:spChg>
        <pc:picChg chg="add mod">
          <ac:chgData name="Eldert Grootenboer" userId="3fe8758b2c2b58d2" providerId="LiveId" clId="{78B6E4D9-2190-4AE4-9109-0E85E2909BAF}" dt="2020-10-19T16:25:03.902" v="5379"/>
          <ac:picMkLst>
            <pc:docMk/>
            <pc:sldMk cId="3935156121" sldId="2496"/>
            <ac:picMk id="13314" creationId="{34F88224-C330-419A-898E-A378C8D3D573}"/>
          </ac:picMkLst>
        </pc:picChg>
      </pc:sldChg>
      <pc:sldChg chg="addSp delSp modSp add del mod ord modClrScheme chgLayout modNotesTx">
        <pc:chgData name="Eldert Grootenboer" userId="3fe8758b2c2b58d2" providerId="LiveId" clId="{78B6E4D9-2190-4AE4-9109-0E85E2909BAF}" dt="2020-11-22T13:12:20.944" v="7589" actId="20577"/>
        <pc:sldMkLst>
          <pc:docMk/>
          <pc:sldMk cId="4024962663" sldId="2496"/>
        </pc:sldMkLst>
        <pc:spChg chg="mod ord">
          <ac:chgData name="Eldert Grootenboer" userId="3fe8758b2c2b58d2" providerId="LiveId" clId="{78B6E4D9-2190-4AE4-9109-0E85E2909BAF}" dt="2020-10-19T16:24:25.296" v="5375" actId="700"/>
          <ac:spMkLst>
            <pc:docMk/>
            <pc:sldMk cId="4024962663" sldId="2496"/>
            <ac:spMk id="2" creationId="{BAEEACED-8C95-4207-A47C-BC22F04DC760}"/>
          </ac:spMkLst>
        </pc:spChg>
        <pc:spChg chg="mod ord">
          <ac:chgData name="Eldert Grootenboer" userId="3fe8758b2c2b58d2" providerId="LiveId" clId="{78B6E4D9-2190-4AE4-9109-0E85E2909BAF}" dt="2020-10-19T16:24:25.296" v="5375" actId="700"/>
          <ac:spMkLst>
            <pc:docMk/>
            <pc:sldMk cId="4024962663" sldId="2496"/>
            <ac:spMk id="3" creationId="{C88C9AE9-0789-4BAA-8814-F924B8E57BE3}"/>
          </ac:spMkLst>
        </pc:spChg>
        <pc:spChg chg="add mod ord">
          <ac:chgData name="Eldert Grootenboer" userId="3fe8758b2c2b58d2" providerId="LiveId" clId="{78B6E4D9-2190-4AE4-9109-0E85E2909BAF}" dt="2020-10-19T16:24:25.296" v="5375" actId="700"/>
          <ac:spMkLst>
            <pc:docMk/>
            <pc:sldMk cId="4024962663" sldId="2496"/>
            <ac:spMk id="4" creationId="{0CB3F70D-9EB5-40F8-8EC6-A8C83855FD5B}"/>
          </ac:spMkLst>
        </pc:spChg>
        <pc:spChg chg="add del mod">
          <ac:chgData name="Eldert Grootenboer" userId="3fe8758b2c2b58d2" providerId="LiveId" clId="{78B6E4D9-2190-4AE4-9109-0E85E2909BAF}" dt="2020-10-19T16:25:56.212" v="5387" actId="22"/>
          <ac:spMkLst>
            <pc:docMk/>
            <pc:sldMk cId="4024962663" sldId="2496"/>
            <ac:spMk id="4" creationId="{AFDB9213-4AB4-4850-8ED7-61DFAA0BF6D5}"/>
          </ac:spMkLst>
        </pc:spChg>
        <pc:picChg chg="del">
          <ac:chgData name="Eldert Grootenboer" userId="3fe8758b2c2b58d2" providerId="LiveId" clId="{78B6E4D9-2190-4AE4-9109-0E85E2909BAF}" dt="2020-10-19T16:24:14.095" v="5367" actId="478"/>
          <ac:picMkLst>
            <pc:docMk/>
            <pc:sldMk cId="4024962663" sldId="2496"/>
            <ac:picMk id="5" creationId="{E808E3B9-F086-44F7-A933-DC9DB1CD6274}"/>
          </ac:picMkLst>
        </pc:picChg>
        <pc:picChg chg="add del mod ord">
          <ac:chgData name="Eldert Grootenboer" userId="3fe8758b2c2b58d2" providerId="LiveId" clId="{78B6E4D9-2190-4AE4-9109-0E85E2909BAF}" dt="2020-10-19T16:25:56.212" v="5387" actId="22"/>
          <ac:picMkLst>
            <pc:docMk/>
            <pc:sldMk cId="4024962663" sldId="2496"/>
            <ac:picMk id="6" creationId="{1E24147A-4125-4F32-A189-C9E511FE97F9}"/>
          </ac:picMkLst>
        </pc:picChg>
        <pc:picChg chg="del">
          <ac:chgData name="Eldert Grootenboer" userId="3fe8758b2c2b58d2" providerId="LiveId" clId="{78B6E4D9-2190-4AE4-9109-0E85E2909BAF}" dt="2020-10-19T16:24:15.098" v="5368" actId="478"/>
          <ac:picMkLst>
            <pc:docMk/>
            <pc:sldMk cId="4024962663" sldId="2496"/>
            <ac:picMk id="7" creationId="{6EED32BE-21C6-4402-86FC-9C6400C4E22D}"/>
          </ac:picMkLst>
        </pc:picChg>
        <pc:picChg chg="add del mod">
          <ac:chgData name="Eldert Grootenboer" userId="3fe8758b2c2b58d2" providerId="LiveId" clId="{78B6E4D9-2190-4AE4-9109-0E85E2909BAF}" dt="2020-10-19T16:25:55.876" v="5386" actId="478"/>
          <ac:picMkLst>
            <pc:docMk/>
            <pc:sldMk cId="4024962663" sldId="2496"/>
            <ac:picMk id="13314" creationId="{34F88224-C330-419A-898E-A378C8D3D573}"/>
          </ac:picMkLst>
        </pc:picChg>
      </pc:sldChg>
      <pc:sldChg chg="addSp delSp modSp new add del mod ord modClrScheme chgLayout modNotesTx">
        <pc:chgData name="Eldert Grootenboer" userId="3fe8758b2c2b58d2" providerId="LiveId" clId="{78B6E4D9-2190-4AE4-9109-0E85E2909BAF}" dt="2020-11-02T16:29:27.837" v="7452" actId="20577"/>
        <pc:sldMkLst>
          <pc:docMk/>
          <pc:sldMk cId="224639900" sldId="2497"/>
        </pc:sldMkLst>
        <pc:spChg chg="mod ord">
          <ac:chgData name="Eldert Grootenboer" userId="3fe8758b2c2b58d2" providerId="LiveId" clId="{78B6E4D9-2190-4AE4-9109-0E85E2909BAF}" dt="2020-10-19T16:21:22.910" v="5356" actId="700"/>
          <ac:spMkLst>
            <pc:docMk/>
            <pc:sldMk cId="224639900" sldId="2497"/>
            <ac:spMk id="2" creationId="{2AF952B4-F676-4ED2-B128-83B71E269AD6}"/>
          </ac:spMkLst>
        </pc:spChg>
        <pc:spChg chg="mod ord">
          <ac:chgData name="Eldert Grootenboer" userId="3fe8758b2c2b58d2" providerId="LiveId" clId="{78B6E4D9-2190-4AE4-9109-0E85E2909BAF}" dt="2020-10-19T17:46:45.752" v="5919"/>
          <ac:spMkLst>
            <pc:docMk/>
            <pc:sldMk cId="224639900" sldId="2497"/>
            <ac:spMk id="3" creationId="{63A9129F-5AEF-48E6-A3B1-D783FFBB616C}"/>
          </ac:spMkLst>
        </pc:spChg>
        <pc:spChg chg="add del mod ord">
          <ac:chgData name="Eldert Grootenboer" userId="3fe8758b2c2b58d2" providerId="LiveId" clId="{78B6E4D9-2190-4AE4-9109-0E85E2909BAF}" dt="2020-10-19T16:23:36.801" v="5357" actId="22"/>
          <ac:spMkLst>
            <pc:docMk/>
            <pc:sldMk cId="224639900" sldId="2497"/>
            <ac:spMk id="4" creationId="{ABF6424B-7E4C-45FC-ABA5-BC38095CF87A}"/>
          </ac:spMkLst>
        </pc:spChg>
        <pc:picChg chg="add mod ord">
          <ac:chgData name="Eldert Grootenboer" userId="3fe8758b2c2b58d2" providerId="LiveId" clId="{78B6E4D9-2190-4AE4-9109-0E85E2909BAF}" dt="2020-10-19T16:23:36.801" v="5357" actId="22"/>
          <ac:picMkLst>
            <pc:docMk/>
            <pc:sldMk cId="224639900" sldId="2497"/>
            <ac:picMk id="6" creationId="{0B0F1794-D184-471C-8C62-70E7361ABB0D}"/>
          </ac:picMkLst>
        </pc:picChg>
        <pc:picChg chg="del mod">
          <ac:chgData name="Eldert Grootenboer" userId="3fe8758b2c2b58d2" providerId="LiveId" clId="{78B6E4D9-2190-4AE4-9109-0E85E2909BAF}" dt="2020-10-08T15:13:08.103" v="2797" actId="21"/>
          <ac:picMkLst>
            <pc:docMk/>
            <pc:sldMk cId="224639900" sldId="2497"/>
            <ac:picMk id="12290" creationId="{120714B9-2AEE-4A6E-85F4-248E0CC87F8F}"/>
          </ac:picMkLst>
        </pc:picChg>
        <pc:picChg chg="del mod">
          <ac:chgData name="Eldert Grootenboer" userId="3fe8758b2c2b58d2" providerId="LiveId" clId="{78B6E4D9-2190-4AE4-9109-0E85E2909BAF}" dt="2020-10-08T15:13:12.006" v="2799" actId="21"/>
          <ac:picMkLst>
            <pc:docMk/>
            <pc:sldMk cId="224639900" sldId="2497"/>
            <ac:picMk id="13314" creationId="{B09C215E-9D52-4CD3-9060-F431859924C0}"/>
          </ac:picMkLst>
        </pc:picChg>
      </pc:sldChg>
      <pc:sldChg chg="addSp">
        <pc:chgData name="Eldert Grootenboer" userId="3fe8758b2c2b58d2" providerId="LiveId" clId="{78B6E4D9-2190-4AE4-9109-0E85E2909BAF}" dt="2020-10-08T15:12:56.286" v="2790"/>
        <pc:sldMkLst>
          <pc:docMk/>
          <pc:sldMk cId="1279066225" sldId="2497"/>
        </pc:sldMkLst>
        <pc:picChg chg="add">
          <ac:chgData name="Eldert Grootenboer" userId="3fe8758b2c2b58d2" providerId="LiveId" clId="{78B6E4D9-2190-4AE4-9109-0E85E2909BAF}" dt="2020-10-08T15:12:56.286" v="2790"/>
          <ac:picMkLst>
            <pc:docMk/>
            <pc:sldMk cId="1279066225" sldId="2497"/>
            <ac:picMk id="13314" creationId="{B09C215E-9D52-4CD3-9060-F431859924C0}"/>
          </ac:picMkLst>
        </pc:picChg>
      </pc:sldChg>
      <pc:sldChg chg="addSp">
        <pc:chgData name="Eldert Grootenboer" userId="3fe8758b2c2b58d2" providerId="LiveId" clId="{78B6E4D9-2190-4AE4-9109-0E85E2909BAF}" dt="2020-10-08T15:12:40.264" v="2786"/>
        <pc:sldMkLst>
          <pc:docMk/>
          <pc:sldMk cId="2392726000" sldId="2497"/>
        </pc:sldMkLst>
        <pc:picChg chg="add">
          <ac:chgData name="Eldert Grootenboer" userId="3fe8758b2c2b58d2" providerId="LiveId" clId="{78B6E4D9-2190-4AE4-9109-0E85E2909BAF}" dt="2020-10-08T15:12:40.264" v="2786"/>
          <ac:picMkLst>
            <pc:docMk/>
            <pc:sldMk cId="2392726000" sldId="2497"/>
            <ac:picMk id="12290" creationId="{120714B9-2AEE-4A6E-85F4-248E0CC87F8F}"/>
          </ac:picMkLst>
        </pc:picChg>
      </pc:sldChg>
      <pc:sldChg chg="addSp delSp modSp add del mod ord modClrScheme chgLayout modNotesTx">
        <pc:chgData name="Eldert Grootenboer" userId="3fe8758b2c2b58d2" providerId="LiveId" clId="{78B6E4D9-2190-4AE4-9109-0E85E2909BAF}" dt="2020-11-22T11:59:39.638" v="7514" actId="20577"/>
        <pc:sldMkLst>
          <pc:docMk/>
          <pc:sldMk cId="309370034" sldId="2498"/>
        </pc:sldMkLst>
        <pc:spChg chg="mod ord">
          <ac:chgData name="Eldert Grootenboer" userId="3fe8758b2c2b58d2" providerId="LiveId" clId="{78B6E4D9-2190-4AE4-9109-0E85E2909BAF}" dt="2020-10-19T16:16:43.521" v="5295" actId="700"/>
          <ac:spMkLst>
            <pc:docMk/>
            <pc:sldMk cId="309370034" sldId="2498"/>
            <ac:spMk id="2" creationId="{BAEEACED-8C95-4207-A47C-BC22F04DC760}"/>
          </ac:spMkLst>
        </pc:spChg>
        <pc:spChg chg="mod ord">
          <ac:chgData name="Eldert Grootenboer" userId="3fe8758b2c2b58d2" providerId="LiveId" clId="{78B6E4D9-2190-4AE4-9109-0E85E2909BAF}" dt="2020-10-19T16:16:43.521" v="5295" actId="700"/>
          <ac:spMkLst>
            <pc:docMk/>
            <pc:sldMk cId="309370034" sldId="2498"/>
            <ac:spMk id="3" creationId="{C88C9AE9-0789-4BAA-8814-F924B8E57BE3}"/>
          </ac:spMkLst>
        </pc:spChg>
        <pc:spChg chg="add del mod">
          <ac:chgData name="Eldert Grootenboer" userId="3fe8758b2c2b58d2" providerId="LiveId" clId="{78B6E4D9-2190-4AE4-9109-0E85E2909BAF}" dt="2020-10-19T16:19:56.811" v="5315" actId="22"/>
          <ac:spMkLst>
            <pc:docMk/>
            <pc:sldMk cId="309370034" sldId="2498"/>
            <ac:spMk id="4" creationId="{1A79CE87-5173-4420-A501-7AA94CBF5770}"/>
          </ac:spMkLst>
        </pc:spChg>
        <pc:spChg chg="add mod">
          <ac:chgData name="Eldert Grootenboer" userId="3fe8758b2c2b58d2" providerId="LiveId" clId="{78B6E4D9-2190-4AE4-9109-0E85E2909BAF}" dt="2020-10-19T16:19:03.473" v="5304" actId="478"/>
          <ac:spMkLst>
            <pc:docMk/>
            <pc:sldMk cId="309370034" sldId="2498"/>
            <ac:spMk id="4" creationId="{6D7DE33F-6D34-4A41-9D8D-0EFB9E33286A}"/>
          </ac:spMkLst>
        </pc:spChg>
        <pc:spChg chg="add mod ord">
          <ac:chgData name="Eldert Grootenboer" userId="3fe8758b2c2b58d2" providerId="LiveId" clId="{78B6E4D9-2190-4AE4-9109-0E85E2909BAF}" dt="2020-10-19T16:16:43.521" v="5295" actId="700"/>
          <ac:spMkLst>
            <pc:docMk/>
            <pc:sldMk cId="309370034" sldId="2498"/>
            <ac:spMk id="4" creationId="{833C76C9-5B58-4E03-A80E-CCC2115ED015}"/>
          </ac:spMkLst>
        </pc:spChg>
        <pc:picChg chg="add mod ord">
          <ac:chgData name="Eldert Grootenboer" userId="3fe8758b2c2b58d2" providerId="LiveId" clId="{78B6E4D9-2190-4AE4-9109-0E85E2909BAF}" dt="2020-10-19T16:19:56.811" v="5315" actId="22"/>
          <ac:picMkLst>
            <pc:docMk/>
            <pc:sldMk cId="309370034" sldId="2498"/>
            <ac:picMk id="6" creationId="{CDD4A552-FE91-4E0B-B255-DB2435869871}"/>
          </ac:picMkLst>
        </pc:picChg>
        <pc:picChg chg="del">
          <ac:chgData name="Eldert Grootenboer" userId="3fe8758b2c2b58d2" providerId="LiveId" clId="{78B6E4D9-2190-4AE4-9109-0E85E2909BAF}" dt="2020-10-19T16:19:03.473" v="5304" actId="478"/>
          <ac:picMkLst>
            <pc:docMk/>
            <pc:sldMk cId="309370034" sldId="2498"/>
            <ac:picMk id="8194" creationId="{17B194F6-ABB1-4B71-9615-D59F8D160B8E}"/>
          </ac:picMkLst>
        </pc:picChg>
        <pc:picChg chg="del mod">
          <ac:chgData name="Eldert Grootenboer" userId="3fe8758b2c2b58d2" providerId="LiveId" clId="{78B6E4D9-2190-4AE4-9109-0E85E2909BAF}" dt="2020-10-19T16:19:33.832" v="5311" actId="478"/>
          <ac:picMkLst>
            <pc:docMk/>
            <pc:sldMk cId="309370034" sldId="2498"/>
            <ac:picMk id="10242" creationId="{10950909-E66E-48F2-B744-1B4FF319D988}"/>
          </ac:picMkLst>
        </pc:picChg>
      </pc:sldChg>
      <pc:sldChg chg="addSp delSp modSp">
        <pc:chgData name="Eldert Grootenboer" userId="3fe8758b2c2b58d2" providerId="LiveId" clId="{78B6E4D9-2190-4AE4-9109-0E85E2909BAF}" dt="2020-10-19T16:18:05.596" v="5299"/>
        <pc:sldMkLst>
          <pc:docMk/>
          <pc:sldMk cId="347905070" sldId="2498"/>
        </pc:sldMkLst>
        <pc:spChg chg="del">
          <ac:chgData name="Eldert Grootenboer" userId="3fe8758b2c2b58d2" providerId="LiveId" clId="{78B6E4D9-2190-4AE4-9109-0E85E2909BAF}" dt="2020-10-19T16:18:05.596" v="5299"/>
          <ac:spMkLst>
            <pc:docMk/>
            <pc:sldMk cId="347905070" sldId="2498"/>
            <ac:spMk id="4" creationId="{833C76C9-5B58-4E03-A80E-CCC2115ED015}"/>
          </ac:spMkLst>
        </pc:spChg>
        <pc:picChg chg="add mod">
          <ac:chgData name="Eldert Grootenboer" userId="3fe8758b2c2b58d2" providerId="LiveId" clId="{78B6E4D9-2190-4AE4-9109-0E85E2909BAF}" dt="2020-10-19T16:18:05.596" v="5299"/>
          <ac:picMkLst>
            <pc:docMk/>
            <pc:sldMk cId="347905070" sldId="2498"/>
            <ac:picMk id="7170" creationId="{1E2E0027-EBA8-4110-AAFE-43E44C569BFE}"/>
          </ac:picMkLst>
        </pc:picChg>
      </pc:sldChg>
      <pc:sldChg chg="addSp delSp modSp">
        <pc:chgData name="Eldert Grootenboer" userId="3fe8758b2c2b58d2" providerId="LiveId" clId="{78B6E4D9-2190-4AE4-9109-0E85E2909BAF}" dt="2020-10-19T16:19:35.266" v="5312"/>
        <pc:sldMkLst>
          <pc:docMk/>
          <pc:sldMk cId="441042845" sldId="2498"/>
        </pc:sldMkLst>
        <pc:spChg chg="del">
          <ac:chgData name="Eldert Grootenboer" userId="3fe8758b2c2b58d2" providerId="LiveId" clId="{78B6E4D9-2190-4AE4-9109-0E85E2909BAF}" dt="2020-10-19T16:19:35.266" v="5312"/>
          <ac:spMkLst>
            <pc:docMk/>
            <pc:sldMk cId="441042845" sldId="2498"/>
            <ac:spMk id="4" creationId="{1A79CE87-5173-4420-A501-7AA94CBF5770}"/>
          </ac:spMkLst>
        </pc:spChg>
        <pc:picChg chg="add mod">
          <ac:chgData name="Eldert Grootenboer" userId="3fe8758b2c2b58d2" providerId="LiveId" clId="{78B6E4D9-2190-4AE4-9109-0E85E2909BAF}" dt="2020-10-19T16:19:35.266" v="5312"/>
          <ac:picMkLst>
            <pc:docMk/>
            <pc:sldMk cId="441042845" sldId="2498"/>
            <ac:picMk id="11266" creationId="{B512E327-3850-42A9-BDC4-64C22388DFC7}"/>
          </ac:picMkLst>
        </pc:picChg>
      </pc:sldChg>
      <pc:sldChg chg="addSp delSp modSp">
        <pc:chgData name="Eldert Grootenboer" userId="3fe8758b2c2b58d2" providerId="LiveId" clId="{78B6E4D9-2190-4AE4-9109-0E85E2909BAF}" dt="2020-10-19T16:19:05.395" v="5308"/>
        <pc:sldMkLst>
          <pc:docMk/>
          <pc:sldMk cId="1689527884" sldId="2498"/>
        </pc:sldMkLst>
        <pc:spChg chg="del">
          <ac:chgData name="Eldert Grootenboer" userId="3fe8758b2c2b58d2" providerId="LiveId" clId="{78B6E4D9-2190-4AE4-9109-0E85E2909BAF}" dt="2020-10-19T16:19:05.395" v="5308"/>
          <ac:spMkLst>
            <pc:docMk/>
            <pc:sldMk cId="1689527884" sldId="2498"/>
            <ac:spMk id="4" creationId="{6D7DE33F-6D34-4A41-9D8D-0EFB9E33286A}"/>
          </ac:spMkLst>
        </pc:spChg>
        <pc:picChg chg="add mod">
          <ac:chgData name="Eldert Grootenboer" userId="3fe8758b2c2b58d2" providerId="LiveId" clId="{78B6E4D9-2190-4AE4-9109-0E85E2909BAF}" dt="2020-10-19T16:19:05.395" v="5308"/>
          <ac:picMkLst>
            <pc:docMk/>
            <pc:sldMk cId="1689527884" sldId="2498"/>
            <ac:picMk id="10242" creationId="{10950909-E66E-48F2-B744-1B4FF319D988}"/>
          </ac:picMkLst>
        </pc:picChg>
      </pc:sldChg>
      <pc:sldChg chg="addSp delSp modSp">
        <pc:chgData name="Eldert Grootenboer" userId="3fe8758b2c2b58d2" providerId="LiveId" clId="{78B6E4D9-2190-4AE4-9109-0E85E2909BAF}" dt="2020-10-19T16:18:17.800" v="5302"/>
        <pc:sldMkLst>
          <pc:docMk/>
          <pc:sldMk cId="2141182857" sldId="2498"/>
        </pc:sldMkLst>
        <pc:spChg chg="del">
          <ac:chgData name="Eldert Grootenboer" userId="3fe8758b2c2b58d2" providerId="LiveId" clId="{78B6E4D9-2190-4AE4-9109-0E85E2909BAF}" dt="2020-10-19T16:18:17.800" v="5302"/>
          <ac:spMkLst>
            <pc:docMk/>
            <pc:sldMk cId="2141182857" sldId="2498"/>
            <ac:spMk id="4" creationId="{833C76C9-5B58-4E03-A80E-CCC2115ED015}"/>
          </ac:spMkLst>
        </pc:spChg>
        <pc:picChg chg="add mod">
          <ac:chgData name="Eldert Grootenboer" userId="3fe8758b2c2b58d2" providerId="LiveId" clId="{78B6E4D9-2190-4AE4-9109-0E85E2909BAF}" dt="2020-10-19T16:18:17.800" v="5302"/>
          <ac:picMkLst>
            <pc:docMk/>
            <pc:sldMk cId="2141182857" sldId="2498"/>
            <ac:picMk id="8194" creationId="{17B194F6-ABB1-4B71-9615-D59F8D160B8E}"/>
          </ac:picMkLst>
        </pc:picChg>
      </pc:sldChg>
      <pc:sldChg chg="addSp">
        <pc:chgData name="Eldert Grootenboer" userId="3fe8758b2c2b58d2" providerId="LiveId" clId="{78B6E4D9-2190-4AE4-9109-0E85E2909BAF}" dt="2020-10-19T16:19:04.224" v="5305"/>
        <pc:sldMkLst>
          <pc:docMk/>
          <pc:sldMk cId="3866698602" sldId="2498"/>
        </pc:sldMkLst>
        <pc:picChg chg="add">
          <ac:chgData name="Eldert Grootenboer" userId="3fe8758b2c2b58d2" providerId="LiveId" clId="{78B6E4D9-2190-4AE4-9109-0E85E2909BAF}" dt="2020-10-19T16:19:04.224" v="5305"/>
          <ac:picMkLst>
            <pc:docMk/>
            <pc:sldMk cId="3866698602" sldId="2498"/>
            <ac:picMk id="9218" creationId="{56A89F70-2080-4428-8F98-376DD720204B}"/>
          </ac:picMkLst>
        </pc:picChg>
      </pc:sldChg>
      <pc:sldChg chg="addSp delSp modSp">
        <pc:chgData name="Eldert Grootenboer" userId="3fe8758b2c2b58d2" providerId="LiveId" clId="{78B6E4D9-2190-4AE4-9109-0E85E2909BAF}" dt="2020-10-19T16:17:49.891" v="5296"/>
        <pc:sldMkLst>
          <pc:docMk/>
          <pc:sldMk cId="3981185958" sldId="2498"/>
        </pc:sldMkLst>
        <pc:spChg chg="del">
          <ac:chgData name="Eldert Grootenboer" userId="3fe8758b2c2b58d2" providerId="LiveId" clId="{78B6E4D9-2190-4AE4-9109-0E85E2909BAF}" dt="2020-10-19T16:17:49.891" v="5296"/>
          <ac:spMkLst>
            <pc:docMk/>
            <pc:sldMk cId="3981185958" sldId="2498"/>
            <ac:spMk id="4" creationId="{833C76C9-5B58-4E03-A80E-CCC2115ED015}"/>
          </ac:spMkLst>
        </pc:spChg>
        <pc:picChg chg="add mod">
          <ac:chgData name="Eldert Grootenboer" userId="3fe8758b2c2b58d2" providerId="LiveId" clId="{78B6E4D9-2190-4AE4-9109-0E85E2909BAF}" dt="2020-10-19T16:17:49.891" v="5296"/>
          <ac:picMkLst>
            <pc:docMk/>
            <pc:sldMk cId="3981185958" sldId="2498"/>
            <ac:picMk id="6146" creationId="{D2BB336B-4290-42E7-8CE5-F34F777FC770}"/>
          </ac:picMkLst>
        </pc:picChg>
      </pc:sldChg>
      <pc:sldChg chg="modSp add del mod ord">
        <pc:chgData name="Eldert Grootenboer" userId="3fe8758b2c2b58d2" providerId="LiveId" clId="{78B6E4D9-2190-4AE4-9109-0E85E2909BAF}" dt="2020-10-19T17:39:43.390" v="5685" actId="18676"/>
        <pc:sldMkLst>
          <pc:docMk/>
          <pc:sldMk cId="257772937" sldId="2499"/>
        </pc:sldMkLst>
        <pc:spChg chg="mod">
          <ac:chgData name="Eldert Grootenboer" userId="3fe8758b2c2b58d2" providerId="LiveId" clId="{78B6E4D9-2190-4AE4-9109-0E85E2909BAF}" dt="2020-10-08T15:02:07.724" v="2158" actId="20577"/>
          <ac:spMkLst>
            <pc:docMk/>
            <pc:sldMk cId="257772937" sldId="2499"/>
            <ac:spMk id="2" creationId="{BAEEACED-8C95-4207-A47C-BC22F04DC760}"/>
          </ac:spMkLst>
        </pc:spChg>
        <pc:spChg chg="mod">
          <ac:chgData name="Eldert Grootenboer" userId="3fe8758b2c2b58d2" providerId="LiveId" clId="{78B6E4D9-2190-4AE4-9109-0E85E2909BAF}" dt="2020-10-08T15:01:49.554" v="2151" actId="6549"/>
          <ac:spMkLst>
            <pc:docMk/>
            <pc:sldMk cId="257772937" sldId="2499"/>
            <ac:spMk id="3" creationId="{C88C9AE9-0789-4BAA-8814-F924B8E57BE3}"/>
          </ac:spMkLst>
        </pc:spChg>
      </pc:sldChg>
      <pc:sldChg chg="new add del">
        <pc:chgData name="Eldert Grootenboer" userId="3fe8758b2c2b58d2" providerId="LiveId" clId="{78B6E4D9-2190-4AE4-9109-0E85E2909BAF}" dt="2020-10-19T17:38:13.772" v="5655" actId="47"/>
        <pc:sldMkLst>
          <pc:docMk/>
          <pc:sldMk cId="3471995634" sldId="2500"/>
        </pc:sldMkLst>
      </pc:sldChg>
      <pc:sldChg chg="addSp delSp modSp">
        <pc:chgData name="Eldert Grootenboer" userId="3fe8758b2c2b58d2" providerId="LiveId" clId="{78B6E4D9-2190-4AE4-9109-0E85E2909BAF}" dt="2020-10-08T13:53:24.806" v="690"/>
        <pc:sldMkLst>
          <pc:docMk/>
          <pc:sldMk cId="4034193001" sldId="2500"/>
        </pc:sldMkLst>
        <pc:spChg chg="del">
          <ac:chgData name="Eldert Grootenboer" userId="3fe8758b2c2b58d2" providerId="LiveId" clId="{78B6E4D9-2190-4AE4-9109-0E85E2909BAF}" dt="2020-10-08T13:53:24.806" v="690"/>
          <ac:spMkLst>
            <pc:docMk/>
            <pc:sldMk cId="4034193001" sldId="2500"/>
            <ac:spMk id="3" creationId="{EC9BCE48-58E3-449A-9B34-4D8FBC8F2AB8}"/>
          </ac:spMkLst>
        </pc:spChg>
        <pc:picChg chg="add mod">
          <ac:chgData name="Eldert Grootenboer" userId="3fe8758b2c2b58d2" providerId="LiveId" clId="{78B6E4D9-2190-4AE4-9109-0E85E2909BAF}" dt="2020-10-08T13:53:24.806" v="690"/>
          <ac:picMkLst>
            <pc:docMk/>
            <pc:sldMk cId="4034193001" sldId="2500"/>
            <ac:picMk id="6146" creationId="{E675F407-D868-40CE-9444-47D32237DFE1}"/>
          </ac:picMkLst>
        </pc:picChg>
      </pc:sldChg>
      <pc:sldChg chg="addSp delSp modSp">
        <pc:chgData name="Eldert Grootenboer" userId="3fe8758b2c2b58d2" providerId="LiveId" clId="{78B6E4D9-2190-4AE4-9109-0E85E2909BAF}" dt="2020-10-08T13:56:50.973" v="1066"/>
        <pc:sldMkLst>
          <pc:docMk/>
          <pc:sldMk cId="1181961549" sldId="2501"/>
        </pc:sldMkLst>
        <pc:spChg chg="del">
          <ac:chgData name="Eldert Grootenboer" userId="3fe8758b2c2b58d2" providerId="LiveId" clId="{78B6E4D9-2190-4AE4-9109-0E85E2909BAF}" dt="2020-10-08T13:56:50.973" v="1066"/>
          <ac:spMkLst>
            <pc:docMk/>
            <pc:sldMk cId="1181961549" sldId="2501"/>
            <ac:spMk id="3" creationId="{345FA766-A9E9-427F-9196-DB79905FCA85}"/>
          </ac:spMkLst>
        </pc:spChg>
        <pc:picChg chg="add mod">
          <ac:chgData name="Eldert Grootenboer" userId="3fe8758b2c2b58d2" providerId="LiveId" clId="{78B6E4D9-2190-4AE4-9109-0E85E2909BAF}" dt="2020-10-08T13:56:50.973" v="1066"/>
          <ac:picMkLst>
            <pc:docMk/>
            <pc:sldMk cId="1181961549" sldId="2501"/>
            <ac:picMk id="7170" creationId="{748EF8FB-2968-419B-B099-29B48224F2B3}"/>
          </ac:picMkLst>
        </pc:picChg>
      </pc:sldChg>
      <pc:sldChg chg="addSp delSp modSp new add del mod ord setBg modNotesTx">
        <pc:chgData name="Eldert Grootenboer" userId="3fe8758b2c2b58d2" providerId="LiveId" clId="{78B6E4D9-2190-4AE4-9109-0E85E2909BAF}" dt="2020-10-19T17:37:46.804" v="5650" actId="47"/>
        <pc:sldMkLst>
          <pc:docMk/>
          <pc:sldMk cId="2352092660" sldId="2501"/>
        </pc:sldMkLst>
        <pc:spChg chg="mod">
          <ac:chgData name="Eldert Grootenboer" userId="3fe8758b2c2b58d2" providerId="LiveId" clId="{78B6E4D9-2190-4AE4-9109-0E85E2909BAF}" dt="2020-10-19T17:37:10.489" v="5643" actId="26606"/>
          <ac:spMkLst>
            <pc:docMk/>
            <pc:sldMk cId="2352092660" sldId="2501"/>
            <ac:spMk id="2" creationId="{AB5F14E2-692B-464B-A823-8BE63BC2A1A9}"/>
          </ac:spMkLst>
        </pc:spChg>
        <pc:spChg chg="add del mod">
          <ac:chgData name="Eldert Grootenboer" userId="3fe8758b2c2b58d2" providerId="LiveId" clId="{78B6E4D9-2190-4AE4-9109-0E85E2909BAF}" dt="2020-10-19T17:37:10.489" v="5643" actId="26606"/>
          <ac:spMkLst>
            <pc:docMk/>
            <pc:sldMk cId="2352092660" sldId="2501"/>
            <ac:spMk id="3" creationId="{ABF53876-10B5-4471-BF7F-2B8B7A2922C6}"/>
          </ac:spMkLst>
        </pc:spChg>
        <pc:spChg chg="add">
          <ac:chgData name="Eldert Grootenboer" userId="3fe8758b2c2b58d2" providerId="LiveId" clId="{78B6E4D9-2190-4AE4-9109-0E85E2909BAF}" dt="2020-10-19T17:37:10.489" v="5643" actId="26606"/>
          <ac:spMkLst>
            <pc:docMk/>
            <pc:sldMk cId="2352092660" sldId="2501"/>
            <ac:spMk id="9" creationId="{6C4028FD-8BAA-4A19-BFDE-594D991B7552}"/>
          </ac:spMkLst>
        </pc:spChg>
        <pc:graphicFrameChg chg="add">
          <ac:chgData name="Eldert Grootenboer" userId="3fe8758b2c2b58d2" providerId="LiveId" clId="{78B6E4D9-2190-4AE4-9109-0E85E2909BAF}" dt="2020-10-19T17:37:10.489" v="5643" actId="26606"/>
          <ac:graphicFrameMkLst>
            <pc:docMk/>
            <pc:sldMk cId="2352092660" sldId="2501"/>
            <ac:graphicFrameMk id="5" creationId="{B744D397-5C5A-4B8D-8381-AFC6A80EC2D8}"/>
          </ac:graphicFrameMkLst>
        </pc:graphicFrameChg>
        <pc:picChg chg="del">
          <ac:chgData name="Eldert Grootenboer" userId="3fe8758b2c2b58d2" providerId="LiveId" clId="{78B6E4D9-2190-4AE4-9109-0E85E2909BAF}" dt="2020-10-19T17:34:44.629" v="5390" actId="478"/>
          <ac:picMkLst>
            <pc:docMk/>
            <pc:sldMk cId="2352092660" sldId="2501"/>
            <ac:picMk id="7170" creationId="{748EF8FB-2968-419B-B099-29B48224F2B3}"/>
          </ac:picMkLst>
        </pc:picChg>
      </pc:sldChg>
      <pc:sldChg chg="modSp new del mod ord">
        <pc:chgData name="Eldert Grootenboer" userId="3fe8758b2c2b58d2" providerId="LiveId" clId="{78B6E4D9-2190-4AE4-9109-0E85E2909BAF}" dt="2020-10-19T15:10:37.309" v="4503" actId="47"/>
        <pc:sldMkLst>
          <pc:docMk/>
          <pc:sldMk cId="1900950974" sldId="2502"/>
        </pc:sldMkLst>
        <pc:spChg chg="mod">
          <ac:chgData name="Eldert Grootenboer" userId="3fe8758b2c2b58d2" providerId="LiveId" clId="{78B6E4D9-2190-4AE4-9109-0E85E2909BAF}" dt="2020-10-08T13:59:16.641" v="1073"/>
          <ac:spMkLst>
            <pc:docMk/>
            <pc:sldMk cId="1900950974" sldId="2502"/>
            <ac:spMk id="2" creationId="{42F32AEE-A704-4837-A737-8227AA831DDE}"/>
          </ac:spMkLst>
        </pc:spChg>
        <pc:spChg chg="mod">
          <ac:chgData name="Eldert Grootenboer" userId="3fe8758b2c2b58d2" providerId="LiveId" clId="{78B6E4D9-2190-4AE4-9109-0E85E2909BAF}" dt="2020-10-08T13:59:29.270" v="1078" actId="27636"/>
          <ac:spMkLst>
            <pc:docMk/>
            <pc:sldMk cId="1900950974" sldId="2502"/>
            <ac:spMk id="3" creationId="{F31286DD-E060-443C-A183-7B185375EDF4}"/>
          </ac:spMkLst>
        </pc:spChg>
      </pc:sldChg>
      <pc:sldChg chg="addSp delSp modSp new del mod ord modClrScheme chgLayout">
        <pc:chgData name="Eldert Grootenboer" userId="3fe8758b2c2b58d2" providerId="LiveId" clId="{78B6E4D9-2190-4AE4-9109-0E85E2909BAF}" dt="2020-10-19T16:05:23.537" v="5220" actId="2696"/>
        <pc:sldMkLst>
          <pc:docMk/>
          <pc:sldMk cId="1939910677" sldId="2503"/>
        </pc:sldMkLst>
        <pc:spChg chg="del mod ord">
          <ac:chgData name="Eldert Grootenboer" userId="3fe8758b2c2b58d2" providerId="LiveId" clId="{78B6E4D9-2190-4AE4-9109-0E85E2909BAF}" dt="2020-10-08T14:00:46.630" v="1080" actId="700"/>
          <ac:spMkLst>
            <pc:docMk/>
            <pc:sldMk cId="1939910677" sldId="2503"/>
            <ac:spMk id="2" creationId="{5D5321E2-9648-4629-BFD7-94965517A2A2}"/>
          </ac:spMkLst>
        </pc:spChg>
        <pc:spChg chg="del mod ord">
          <ac:chgData name="Eldert Grootenboer" userId="3fe8758b2c2b58d2" providerId="LiveId" clId="{78B6E4D9-2190-4AE4-9109-0E85E2909BAF}" dt="2020-10-08T14:00:46.630" v="1080" actId="700"/>
          <ac:spMkLst>
            <pc:docMk/>
            <pc:sldMk cId="1939910677" sldId="2503"/>
            <ac:spMk id="3" creationId="{18874CA6-9C29-4229-8D00-9A804FB9BB2C}"/>
          </ac:spMkLst>
        </pc:spChg>
        <pc:spChg chg="add mod ord">
          <ac:chgData name="Eldert Grootenboer" userId="3fe8758b2c2b58d2" providerId="LiveId" clId="{78B6E4D9-2190-4AE4-9109-0E85E2909BAF}" dt="2020-10-08T14:00:50.394" v="1091" actId="20577"/>
          <ac:spMkLst>
            <pc:docMk/>
            <pc:sldMk cId="1939910677" sldId="2503"/>
            <ac:spMk id="4" creationId="{000AB80D-A4DA-4003-9A40-CC6A69B488B5}"/>
          </ac:spMkLst>
        </pc:spChg>
        <pc:spChg chg="add mod ord">
          <ac:chgData name="Eldert Grootenboer" userId="3fe8758b2c2b58d2" providerId="LiveId" clId="{78B6E4D9-2190-4AE4-9109-0E85E2909BAF}" dt="2020-10-08T14:30:24.426" v="1843" actId="15"/>
          <ac:spMkLst>
            <pc:docMk/>
            <pc:sldMk cId="1939910677" sldId="2503"/>
            <ac:spMk id="5" creationId="{F11F37B1-6381-45D6-99AA-6490D23AD250}"/>
          </ac:spMkLst>
        </pc:spChg>
      </pc:sldChg>
      <pc:sldChg chg="add del">
        <pc:chgData name="Eldert Grootenboer" userId="3fe8758b2c2b58d2" providerId="LiveId" clId="{78B6E4D9-2190-4AE4-9109-0E85E2909BAF}" dt="2020-10-19T17:39:43.390" v="5685" actId="18676"/>
        <pc:sldMkLst>
          <pc:docMk/>
          <pc:sldMk cId="3076907932" sldId="2503"/>
        </pc:sldMkLst>
      </pc:sldChg>
      <pc:sldChg chg="addSp delSp modSp">
        <pc:chgData name="Eldert Grootenboer" userId="3fe8758b2c2b58d2" providerId="LiveId" clId="{78B6E4D9-2190-4AE4-9109-0E85E2909BAF}" dt="2020-10-08T14:06:32.026" v="1182"/>
        <pc:sldMkLst>
          <pc:docMk/>
          <pc:sldMk cId="3211687549" sldId="2504"/>
        </pc:sldMkLst>
        <pc:spChg chg="del">
          <ac:chgData name="Eldert Grootenboer" userId="3fe8758b2c2b58d2" providerId="LiveId" clId="{78B6E4D9-2190-4AE4-9109-0E85E2909BAF}" dt="2020-10-08T14:06:32.026" v="1182"/>
          <ac:spMkLst>
            <pc:docMk/>
            <pc:sldMk cId="3211687549" sldId="2504"/>
            <ac:spMk id="3" creationId="{977E5687-4BA0-42A7-8E2C-FB1B47885F06}"/>
          </ac:spMkLst>
        </pc:spChg>
        <pc:picChg chg="add mod">
          <ac:chgData name="Eldert Grootenboer" userId="3fe8758b2c2b58d2" providerId="LiveId" clId="{78B6E4D9-2190-4AE4-9109-0E85E2909BAF}" dt="2020-10-08T14:06:32.026" v="1182"/>
          <ac:picMkLst>
            <pc:docMk/>
            <pc:sldMk cId="3211687549" sldId="2504"/>
            <ac:picMk id="8194" creationId="{BD1529D0-9F10-4165-81D1-F97C34CA2D99}"/>
          </ac:picMkLst>
        </pc:picChg>
      </pc:sldChg>
      <pc:sldChg chg="new add del modNotesTx">
        <pc:chgData name="Eldert Grootenboer" userId="3fe8758b2c2b58d2" providerId="LiveId" clId="{78B6E4D9-2190-4AE4-9109-0E85E2909BAF}" dt="2020-10-19T17:38:16.592" v="5656" actId="47"/>
        <pc:sldMkLst>
          <pc:docMk/>
          <pc:sldMk cId="3511408073" sldId="2504"/>
        </pc:sldMkLst>
      </pc:sldChg>
      <pc:sldChg chg="modSp add del mod addAnim delAnim modAnim">
        <pc:chgData name="Eldert Grootenboer" userId="3fe8758b2c2b58d2" providerId="LiveId" clId="{78B6E4D9-2190-4AE4-9109-0E85E2909BAF}" dt="2020-10-19T13:31:00.309" v="4288" actId="47"/>
        <pc:sldMkLst>
          <pc:docMk/>
          <pc:sldMk cId="3213827201" sldId="2505"/>
        </pc:sldMkLst>
        <pc:spChg chg="mod">
          <ac:chgData name="Eldert Grootenboer" userId="3fe8758b2c2b58d2" providerId="LiveId" clId="{78B6E4D9-2190-4AE4-9109-0E85E2909BAF}" dt="2020-10-19T13:26:58.092" v="4276" actId="6549"/>
          <ac:spMkLst>
            <pc:docMk/>
            <pc:sldMk cId="3213827201" sldId="2505"/>
            <ac:spMk id="3" creationId="{8DD76ED4-3CAB-45DF-9305-BA03C1C08C70}"/>
          </ac:spMkLst>
        </pc:spChg>
      </pc:sldChg>
      <pc:sldChg chg="modSp new del mod modNotesTx">
        <pc:chgData name="Eldert Grootenboer" userId="3fe8758b2c2b58d2" providerId="LiveId" clId="{78B6E4D9-2190-4AE4-9109-0E85E2909BAF}" dt="2020-10-19T15:45:33.995" v="4882" actId="47"/>
        <pc:sldMkLst>
          <pc:docMk/>
          <pc:sldMk cId="1507203999" sldId="2506"/>
        </pc:sldMkLst>
        <pc:spChg chg="mod">
          <ac:chgData name="Eldert Grootenboer" userId="3fe8758b2c2b58d2" providerId="LiveId" clId="{78B6E4D9-2190-4AE4-9109-0E85E2909BAF}" dt="2020-10-08T14:39:59.835" v="2041"/>
          <ac:spMkLst>
            <pc:docMk/>
            <pc:sldMk cId="1507203999" sldId="2506"/>
            <ac:spMk id="2" creationId="{1737C0E5-C5BC-4D63-9F89-E52E0D599831}"/>
          </ac:spMkLst>
        </pc:spChg>
        <pc:spChg chg="mod">
          <ac:chgData name="Eldert Grootenboer" userId="3fe8758b2c2b58d2" providerId="LiveId" clId="{78B6E4D9-2190-4AE4-9109-0E85E2909BAF}" dt="2020-10-19T15:45:25.208" v="4879" actId="27636"/>
          <ac:spMkLst>
            <pc:docMk/>
            <pc:sldMk cId="1507203999" sldId="2506"/>
            <ac:spMk id="3" creationId="{36EAB2CD-9A47-4372-82ED-F80903B180FC}"/>
          </ac:spMkLst>
        </pc:spChg>
      </pc:sldChg>
      <pc:sldChg chg="modSp new add del mod modNotesTx">
        <pc:chgData name="Eldert Grootenboer" userId="3fe8758b2c2b58d2" providerId="LiveId" clId="{78B6E4D9-2190-4AE4-9109-0E85E2909BAF}" dt="2020-10-19T17:38:31.199" v="5657" actId="2696"/>
        <pc:sldMkLst>
          <pc:docMk/>
          <pc:sldMk cId="1098929527" sldId="2507"/>
        </pc:sldMkLst>
        <pc:spChg chg="mod">
          <ac:chgData name="Eldert Grootenboer" userId="3fe8758b2c2b58d2" providerId="LiveId" clId="{78B6E4D9-2190-4AE4-9109-0E85E2909BAF}" dt="2020-10-08T14:41:27.719" v="2061" actId="20577"/>
          <ac:spMkLst>
            <pc:docMk/>
            <pc:sldMk cId="1098929527" sldId="2507"/>
            <ac:spMk id="2" creationId="{E2B1256E-984B-430C-834E-18B0FE2070DA}"/>
          </ac:spMkLst>
        </pc:spChg>
      </pc:sldChg>
      <pc:sldChg chg="addSp delSp modSp">
        <pc:chgData name="Eldert Grootenboer" userId="3fe8758b2c2b58d2" providerId="LiveId" clId="{78B6E4D9-2190-4AE4-9109-0E85E2909BAF}" dt="2020-10-08T14:41:24.243" v="2051"/>
        <pc:sldMkLst>
          <pc:docMk/>
          <pc:sldMk cId="2143672150" sldId="2507"/>
        </pc:sldMkLst>
        <pc:spChg chg="del">
          <ac:chgData name="Eldert Grootenboer" userId="3fe8758b2c2b58d2" providerId="LiveId" clId="{78B6E4D9-2190-4AE4-9109-0E85E2909BAF}" dt="2020-10-08T14:41:24.243" v="2051"/>
          <ac:spMkLst>
            <pc:docMk/>
            <pc:sldMk cId="2143672150" sldId="2507"/>
            <ac:spMk id="3" creationId="{9A246657-1EBE-4965-9DD4-6E5E913E70A2}"/>
          </ac:spMkLst>
        </pc:spChg>
        <pc:picChg chg="add mod">
          <ac:chgData name="Eldert Grootenboer" userId="3fe8758b2c2b58d2" providerId="LiveId" clId="{78B6E4D9-2190-4AE4-9109-0E85E2909BAF}" dt="2020-10-08T14:41:24.243" v="2051"/>
          <ac:picMkLst>
            <pc:docMk/>
            <pc:sldMk cId="2143672150" sldId="2507"/>
            <ac:picMk id="9218" creationId="{5EC3EAEA-9C99-471D-AB6D-E8B1F1D3E06C}"/>
          </ac:picMkLst>
        </pc:picChg>
      </pc:sldChg>
      <pc:sldChg chg="addSp delSp modSp add mod ord modClrScheme modShow chgLayout">
        <pc:chgData name="Eldert Grootenboer" userId="3fe8758b2c2b58d2" providerId="LiveId" clId="{78B6E4D9-2190-4AE4-9109-0E85E2909BAF}" dt="2020-10-24T07:29:54.213" v="6781" actId="729"/>
        <pc:sldMkLst>
          <pc:docMk/>
          <pc:sldMk cId="2181562987" sldId="2507"/>
        </pc:sldMkLst>
        <pc:spChg chg="mod ord">
          <ac:chgData name="Eldert Grootenboer" userId="3fe8758b2c2b58d2" providerId="LiveId" clId="{78B6E4D9-2190-4AE4-9109-0E85E2909BAF}" dt="2020-10-19T17:39:25.232" v="5683" actId="20577"/>
          <ac:spMkLst>
            <pc:docMk/>
            <pc:sldMk cId="2181562987" sldId="2507"/>
            <ac:spMk id="2" creationId="{E2B1256E-984B-430C-834E-18B0FE2070DA}"/>
          </ac:spMkLst>
        </pc:spChg>
        <pc:spChg chg="add del mod ord">
          <ac:chgData name="Eldert Grootenboer" userId="3fe8758b2c2b58d2" providerId="LiveId" clId="{78B6E4D9-2190-4AE4-9109-0E85E2909BAF}" dt="2020-10-19T17:39:11.346" v="5663"/>
          <ac:spMkLst>
            <pc:docMk/>
            <pc:sldMk cId="2181562987" sldId="2507"/>
            <ac:spMk id="3" creationId="{687EA179-9B7A-4894-A876-9A4D2F7F0FC3}"/>
          </ac:spMkLst>
        </pc:spChg>
        <pc:picChg chg="add mod">
          <ac:chgData name="Eldert Grootenboer" userId="3fe8758b2c2b58d2" providerId="LiveId" clId="{78B6E4D9-2190-4AE4-9109-0E85E2909BAF}" dt="2020-10-19T17:39:11.346" v="5663"/>
          <ac:picMkLst>
            <pc:docMk/>
            <pc:sldMk cId="2181562987" sldId="2507"/>
            <ac:picMk id="5" creationId="{CC37D050-8F21-47A6-B3D7-4AC921D60A7F}"/>
          </ac:picMkLst>
        </pc:picChg>
        <pc:picChg chg="mod ord">
          <ac:chgData name="Eldert Grootenboer" userId="3fe8758b2c2b58d2" providerId="LiveId" clId="{78B6E4D9-2190-4AE4-9109-0E85E2909BAF}" dt="2020-10-19T17:39:10.224" v="5662" actId="700"/>
          <ac:picMkLst>
            <pc:docMk/>
            <pc:sldMk cId="2181562987" sldId="2507"/>
            <ac:picMk id="9218" creationId="{5EC3EAEA-9C99-471D-AB6D-E8B1F1D3E06C}"/>
          </ac:picMkLst>
        </pc:picChg>
      </pc:sldChg>
      <pc:sldChg chg="add del">
        <pc:chgData name="Eldert Grootenboer" userId="3fe8758b2c2b58d2" providerId="LiveId" clId="{78B6E4D9-2190-4AE4-9109-0E85E2909BAF}" dt="2020-10-19T17:38:54.684" v="5659"/>
        <pc:sldMkLst>
          <pc:docMk/>
          <pc:sldMk cId="4028926530" sldId="2507"/>
        </pc:sldMkLst>
      </pc:sldChg>
      <pc:sldChg chg="addSp delSp modSp">
        <pc:chgData name="Eldert Grootenboer" userId="3fe8758b2c2b58d2" providerId="LiveId" clId="{78B6E4D9-2190-4AE4-9109-0E85E2909BAF}" dt="2020-10-08T14:41:38.727" v="2072"/>
        <pc:sldMkLst>
          <pc:docMk/>
          <pc:sldMk cId="2411549682" sldId="2508"/>
        </pc:sldMkLst>
        <pc:spChg chg="del">
          <ac:chgData name="Eldert Grootenboer" userId="3fe8758b2c2b58d2" providerId="LiveId" clId="{78B6E4D9-2190-4AE4-9109-0E85E2909BAF}" dt="2020-10-08T14:41:38.727" v="2072"/>
          <ac:spMkLst>
            <pc:docMk/>
            <pc:sldMk cId="2411549682" sldId="2508"/>
            <ac:spMk id="3" creationId="{1A8769ED-81F6-4781-9CE1-B051A771EAC8}"/>
          </ac:spMkLst>
        </pc:spChg>
        <pc:picChg chg="add mod">
          <ac:chgData name="Eldert Grootenboer" userId="3fe8758b2c2b58d2" providerId="LiveId" clId="{78B6E4D9-2190-4AE4-9109-0E85E2909BAF}" dt="2020-10-08T14:41:38.727" v="2072"/>
          <ac:picMkLst>
            <pc:docMk/>
            <pc:sldMk cId="2411549682" sldId="2508"/>
            <ac:picMk id="10242" creationId="{1D78E784-FA26-497C-835A-23BA5D36E2F1}"/>
          </ac:picMkLst>
        </pc:picChg>
      </pc:sldChg>
      <pc:sldChg chg="add del">
        <pc:chgData name="Eldert Grootenboer" userId="3fe8758b2c2b58d2" providerId="LiveId" clId="{78B6E4D9-2190-4AE4-9109-0E85E2909BAF}" dt="2020-10-19T17:38:54.684" v="5659"/>
        <pc:sldMkLst>
          <pc:docMk/>
          <pc:sldMk cId="3470229226" sldId="2508"/>
        </pc:sldMkLst>
      </pc:sldChg>
      <pc:sldChg chg="modSp new add del mod modNotesTx">
        <pc:chgData name="Eldert Grootenboer" userId="3fe8758b2c2b58d2" providerId="LiveId" clId="{78B6E4D9-2190-4AE4-9109-0E85E2909BAF}" dt="2020-10-19T17:38:31.199" v="5657" actId="2696"/>
        <pc:sldMkLst>
          <pc:docMk/>
          <pc:sldMk cId="3640626014" sldId="2508"/>
        </pc:sldMkLst>
        <pc:spChg chg="mod">
          <ac:chgData name="Eldert Grootenboer" userId="3fe8758b2c2b58d2" providerId="LiveId" clId="{78B6E4D9-2190-4AE4-9109-0E85E2909BAF}" dt="2020-10-08T14:41:36.992" v="2071" actId="20577"/>
          <ac:spMkLst>
            <pc:docMk/>
            <pc:sldMk cId="3640626014" sldId="2508"/>
            <ac:spMk id="2" creationId="{957DA178-E9FB-462B-89FB-B7AB2D41C627}"/>
          </ac:spMkLst>
        </pc:spChg>
      </pc:sldChg>
      <pc:sldChg chg="addSp delSp modSp add del">
        <pc:chgData name="Eldert Grootenboer" userId="3fe8758b2c2b58d2" providerId="LiveId" clId="{78B6E4D9-2190-4AE4-9109-0E85E2909BAF}" dt="2020-10-19T17:39:14.401" v="5664" actId="47"/>
        <pc:sldMkLst>
          <pc:docMk/>
          <pc:sldMk cId="4168810363" sldId="2508"/>
        </pc:sldMkLst>
        <pc:spChg chg="add mod">
          <ac:chgData name="Eldert Grootenboer" userId="3fe8758b2c2b58d2" providerId="LiveId" clId="{78B6E4D9-2190-4AE4-9109-0E85E2909BAF}" dt="2020-10-19T17:39:04.243" v="5661" actId="21"/>
          <ac:spMkLst>
            <pc:docMk/>
            <pc:sldMk cId="4168810363" sldId="2508"/>
            <ac:spMk id="3" creationId="{2ABD3215-2167-4289-9FD4-41419386B09F}"/>
          </ac:spMkLst>
        </pc:spChg>
        <pc:picChg chg="del">
          <ac:chgData name="Eldert Grootenboer" userId="3fe8758b2c2b58d2" providerId="LiveId" clId="{78B6E4D9-2190-4AE4-9109-0E85E2909BAF}" dt="2020-10-19T17:39:04.243" v="5661" actId="21"/>
          <ac:picMkLst>
            <pc:docMk/>
            <pc:sldMk cId="4168810363" sldId="2508"/>
            <ac:picMk id="10242" creationId="{1D78E784-FA26-497C-835A-23BA5D36E2F1}"/>
          </ac:picMkLst>
        </pc:picChg>
      </pc:sldChg>
      <pc:sldChg chg="addSp">
        <pc:chgData name="Eldert Grootenboer" userId="3fe8758b2c2b58d2" providerId="LiveId" clId="{78B6E4D9-2190-4AE4-9109-0E85E2909BAF}" dt="2020-10-08T15:06:31.100" v="2346"/>
        <pc:sldMkLst>
          <pc:docMk/>
          <pc:sldMk cId="1176825080" sldId="2509"/>
        </pc:sldMkLst>
        <pc:spChg chg="add">
          <ac:chgData name="Eldert Grootenboer" userId="3fe8758b2c2b58d2" providerId="LiveId" clId="{78B6E4D9-2190-4AE4-9109-0E85E2909BAF}" dt="2020-10-08T15:06:31.100" v="2346"/>
          <ac:spMkLst>
            <pc:docMk/>
            <pc:sldMk cId="1176825080" sldId="2509"/>
            <ac:spMk id="4" creationId="{2D2B2082-4098-408C-904F-4969A7DF6B31}"/>
          </ac:spMkLst>
        </pc:spChg>
        <pc:picChg chg="add">
          <ac:chgData name="Eldert Grootenboer" userId="3fe8758b2c2b58d2" providerId="LiveId" clId="{78B6E4D9-2190-4AE4-9109-0E85E2909BAF}" dt="2020-10-08T15:06:31.100" v="2346"/>
          <ac:picMkLst>
            <pc:docMk/>
            <pc:sldMk cId="1176825080" sldId="2509"/>
            <ac:picMk id="11266" creationId="{B59131EF-5F01-406B-860E-C13CB3F4D2B2}"/>
          </ac:picMkLst>
        </pc:picChg>
      </pc:sldChg>
      <pc:sldChg chg="modSp add del mod">
        <pc:chgData name="Eldert Grootenboer" userId="3fe8758b2c2b58d2" providerId="LiveId" clId="{78B6E4D9-2190-4AE4-9109-0E85E2909BAF}" dt="2020-10-19T18:11:57.856" v="6533" actId="47"/>
        <pc:sldMkLst>
          <pc:docMk/>
          <pc:sldMk cId="1230378592" sldId="2509"/>
        </pc:sldMkLst>
        <pc:spChg chg="mod">
          <ac:chgData name="Eldert Grootenboer" userId="3fe8758b2c2b58d2" providerId="LiveId" clId="{78B6E4D9-2190-4AE4-9109-0E85E2909BAF}" dt="2020-10-19T18:11:15.513" v="6527" actId="20577"/>
          <ac:spMkLst>
            <pc:docMk/>
            <pc:sldMk cId="1230378592" sldId="2509"/>
            <ac:spMk id="3" creationId="{C88C9AE9-0789-4BAA-8814-F924B8E57BE3}"/>
          </ac:spMkLst>
        </pc:spChg>
      </pc:sldChg>
      <pc:sldChg chg="modSp add del mod modNotesTx">
        <pc:chgData name="Eldert Grootenboer" userId="3fe8758b2c2b58d2" providerId="LiveId" clId="{78B6E4D9-2190-4AE4-9109-0E85E2909BAF}" dt="2020-10-19T16:23:49.773" v="5358" actId="2696"/>
        <pc:sldMkLst>
          <pc:docMk/>
          <pc:sldMk cId="4079920770" sldId="2509"/>
        </pc:sldMkLst>
        <pc:spChg chg="mod">
          <ac:chgData name="Eldert Grootenboer" userId="3fe8758b2c2b58d2" providerId="LiveId" clId="{78B6E4D9-2190-4AE4-9109-0E85E2909BAF}" dt="2020-10-08T15:22:48.270" v="3264" actId="20577"/>
          <ac:spMkLst>
            <pc:docMk/>
            <pc:sldMk cId="4079920770" sldId="2509"/>
            <ac:spMk id="2" creationId="{BAEEACED-8C95-4207-A47C-BC22F04DC760}"/>
          </ac:spMkLst>
        </pc:spChg>
        <pc:spChg chg="mod">
          <ac:chgData name="Eldert Grootenboer" userId="3fe8758b2c2b58d2" providerId="LiveId" clId="{78B6E4D9-2190-4AE4-9109-0E85E2909BAF}" dt="2020-10-08T15:22:53.492" v="3269" actId="27636"/>
          <ac:spMkLst>
            <pc:docMk/>
            <pc:sldMk cId="4079920770" sldId="2509"/>
            <ac:spMk id="3" creationId="{C88C9AE9-0789-4BAA-8814-F924B8E57BE3}"/>
          </ac:spMkLst>
        </pc:spChg>
      </pc:sldChg>
      <pc:sldChg chg="modSp new del mod">
        <pc:chgData name="Eldert Grootenboer" userId="3fe8758b2c2b58d2" providerId="LiveId" clId="{78B6E4D9-2190-4AE4-9109-0E85E2909BAF}" dt="2020-10-19T15:53:12.089" v="5108" actId="47"/>
        <pc:sldMkLst>
          <pc:docMk/>
          <pc:sldMk cId="1221273615" sldId="2510"/>
        </pc:sldMkLst>
        <pc:spChg chg="mod">
          <ac:chgData name="Eldert Grootenboer" userId="3fe8758b2c2b58d2" providerId="LiveId" clId="{78B6E4D9-2190-4AE4-9109-0E85E2909BAF}" dt="2020-10-19T15:50:05.784" v="5093" actId="20577"/>
          <ac:spMkLst>
            <pc:docMk/>
            <pc:sldMk cId="1221273615" sldId="2510"/>
            <ac:spMk id="2" creationId="{8DCCF7E3-36EC-4300-9793-26118B0672C6}"/>
          </ac:spMkLst>
        </pc:spChg>
        <pc:spChg chg="mod">
          <ac:chgData name="Eldert Grootenboer" userId="3fe8758b2c2b58d2" providerId="LiveId" clId="{78B6E4D9-2190-4AE4-9109-0E85E2909BAF}" dt="2020-10-19T15:50:20.488" v="5097" actId="21"/>
          <ac:spMkLst>
            <pc:docMk/>
            <pc:sldMk cId="1221273615" sldId="2510"/>
            <ac:spMk id="3" creationId="{ECACD42C-4DF7-420E-9247-589CA5100B55}"/>
          </ac:spMkLst>
        </pc:spChg>
      </pc:sldChg>
      <pc:sldChg chg="addSp delSp modSp new del mod ord setBg modNotesTx">
        <pc:chgData name="Eldert Grootenboer" userId="3fe8758b2c2b58d2" providerId="LiveId" clId="{78B6E4D9-2190-4AE4-9109-0E85E2909BAF}" dt="2020-10-19T17:42:48.121" v="5769" actId="47"/>
        <pc:sldMkLst>
          <pc:docMk/>
          <pc:sldMk cId="3086581436" sldId="2511"/>
        </pc:sldMkLst>
        <pc:spChg chg="mod">
          <ac:chgData name="Eldert Grootenboer" userId="3fe8758b2c2b58d2" providerId="LiveId" clId="{78B6E4D9-2190-4AE4-9109-0E85E2909BAF}" dt="2020-10-19T17:42:17.083" v="5763" actId="26606"/>
          <ac:spMkLst>
            <pc:docMk/>
            <pc:sldMk cId="3086581436" sldId="2511"/>
            <ac:spMk id="2" creationId="{4C2786E8-85D0-4C35-A7FD-070070AD4550}"/>
          </ac:spMkLst>
        </pc:spChg>
        <pc:spChg chg="add del mod">
          <ac:chgData name="Eldert Grootenboer" userId="3fe8758b2c2b58d2" providerId="LiveId" clId="{78B6E4D9-2190-4AE4-9109-0E85E2909BAF}" dt="2020-10-19T17:42:09.618" v="5762" actId="26606"/>
          <ac:spMkLst>
            <pc:docMk/>
            <pc:sldMk cId="3086581436" sldId="2511"/>
            <ac:spMk id="3" creationId="{33F0F3C9-D5A2-4A4E-A538-B2111B11B5E0}"/>
          </ac:spMkLst>
        </pc:spChg>
        <pc:spChg chg="add del">
          <ac:chgData name="Eldert Grootenboer" userId="3fe8758b2c2b58d2" providerId="LiveId" clId="{78B6E4D9-2190-4AE4-9109-0E85E2909BAF}" dt="2020-10-19T17:42:17.083" v="5763" actId="26606"/>
          <ac:spMkLst>
            <pc:docMk/>
            <pc:sldMk cId="3086581436" sldId="2511"/>
            <ac:spMk id="6" creationId="{6C4028FD-8BAA-4A19-BFDE-594D991B7552}"/>
          </ac:spMkLst>
        </pc:spChg>
        <pc:spChg chg="add del">
          <ac:chgData name="Eldert Grootenboer" userId="3fe8758b2c2b58d2" providerId="LiveId" clId="{78B6E4D9-2190-4AE4-9109-0E85E2909BAF}" dt="2020-10-19T17:41:59.592" v="5760" actId="26606"/>
          <ac:spMkLst>
            <pc:docMk/>
            <pc:sldMk cId="3086581436" sldId="2511"/>
            <ac:spMk id="9" creationId="{122F9423-F4B1-45D4-8445-E9991ECCBCCF}"/>
          </ac:spMkLst>
        </pc:spChg>
        <pc:grpChg chg="add del">
          <ac:chgData name="Eldert Grootenboer" userId="3fe8758b2c2b58d2" providerId="LiveId" clId="{78B6E4D9-2190-4AE4-9109-0E85E2909BAF}" dt="2020-10-19T17:41:59.592" v="5760" actId="26606"/>
          <ac:grpSpMkLst>
            <pc:docMk/>
            <pc:sldMk cId="3086581436" sldId="2511"/>
            <ac:grpSpMk id="11" creationId="{770AE191-D2EA-45C9-A44D-830C188F74CB}"/>
          </ac:grpSpMkLst>
        </pc:grpChg>
        <pc:graphicFrameChg chg="add del mod modGraphic">
          <ac:chgData name="Eldert Grootenboer" userId="3fe8758b2c2b58d2" providerId="LiveId" clId="{78B6E4D9-2190-4AE4-9109-0E85E2909BAF}" dt="2020-10-19T17:41:59.592" v="5760" actId="26606"/>
          <ac:graphicFrameMkLst>
            <pc:docMk/>
            <pc:sldMk cId="3086581436" sldId="2511"/>
            <ac:graphicFrameMk id="5" creationId="{D6493C3E-5A98-4884-B8C3-9A61E01B4E8A}"/>
          </ac:graphicFrameMkLst>
        </pc:graphicFrameChg>
        <pc:graphicFrameChg chg="add mod modGraphic">
          <ac:chgData name="Eldert Grootenboer" userId="3fe8758b2c2b58d2" providerId="LiveId" clId="{78B6E4D9-2190-4AE4-9109-0E85E2909BAF}" dt="2020-10-19T17:42:17.083" v="5763" actId="26606"/>
          <ac:graphicFrameMkLst>
            <pc:docMk/>
            <pc:sldMk cId="3086581436" sldId="2511"/>
            <ac:graphicFrameMk id="7" creationId="{EE0DE712-6147-4088-9931-9E3A45C68DE1}"/>
          </ac:graphicFrameMkLst>
        </pc:graphicFrameChg>
      </pc:sldChg>
      <pc:sldChg chg="addSp delSp modSp new del mod ord setBg modNotesTx">
        <pc:chgData name="Eldert Grootenboer" userId="3fe8758b2c2b58d2" providerId="LiveId" clId="{78B6E4D9-2190-4AE4-9109-0E85E2909BAF}" dt="2020-10-19T18:08:54.290" v="6478" actId="47"/>
        <pc:sldMkLst>
          <pc:docMk/>
          <pc:sldMk cId="2273969677" sldId="2512"/>
        </pc:sldMkLst>
        <pc:spChg chg="mod">
          <ac:chgData name="Eldert Grootenboer" userId="3fe8758b2c2b58d2" providerId="LiveId" clId="{78B6E4D9-2190-4AE4-9109-0E85E2909BAF}" dt="2020-10-19T18:08:24.361" v="6472" actId="20577"/>
          <ac:spMkLst>
            <pc:docMk/>
            <pc:sldMk cId="2273969677" sldId="2512"/>
            <ac:spMk id="2" creationId="{1A2F844C-C5D0-4C2D-AA1A-21FAACC25019}"/>
          </ac:spMkLst>
        </pc:spChg>
        <pc:spChg chg="add del mod">
          <ac:chgData name="Eldert Grootenboer" userId="3fe8758b2c2b58d2" providerId="LiveId" clId="{78B6E4D9-2190-4AE4-9109-0E85E2909BAF}" dt="2020-10-19T18:08:47.144" v="6476" actId="21"/>
          <ac:spMkLst>
            <pc:docMk/>
            <pc:sldMk cId="2273969677" sldId="2512"/>
            <ac:spMk id="3" creationId="{AE726FF8-D3D8-4B61-AC8B-1A2B7AF2BEFC}"/>
          </ac:spMkLst>
        </pc:spChg>
        <pc:graphicFrameChg chg="add del">
          <ac:chgData name="Eldert Grootenboer" userId="3fe8758b2c2b58d2" providerId="LiveId" clId="{78B6E4D9-2190-4AE4-9109-0E85E2909BAF}" dt="2020-10-19T18:03:09.749" v="6219" actId="26606"/>
          <ac:graphicFrameMkLst>
            <pc:docMk/>
            <pc:sldMk cId="2273969677" sldId="2512"/>
            <ac:graphicFrameMk id="5" creationId="{F1FEC028-E5CF-4E9F-BE2F-BEE3481F632D}"/>
          </ac:graphicFrameMkLst>
        </pc:graphicFrameChg>
      </pc:sldChg>
      <pc:sldChg chg="addSp delSp modSp new mod modClrScheme chgLayout modNotesTx">
        <pc:chgData name="Eldert Grootenboer" userId="3fe8758b2c2b58d2" providerId="LiveId" clId="{78B6E4D9-2190-4AE4-9109-0E85E2909BAF}" dt="2020-10-19T15:38:28.006" v="4609" actId="207"/>
        <pc:sldMkLst>
          <pc:docMk/>
          <pc:sldMk cId="970842348" sldId="2513"/>
        </pc:sldMkLst>
        <pc:spChg chg="del mod ord">
          <ac:chgData name="Eldert Grootenboer" userId="3fe8758b2c2b58d2" providerId="LiveId" clId="{78B6E4D9-2190-4AE4-9109-0E85E2909BAF}" dt="2020-10-08T15:27:37.348" v="3408" actId="700"/>
          <ac:spMkLst>
            <pc:docMk/>
            <pc:sldMk cId="970842348" sldId="2513"/>
            <ac:spMk id="2" creationId="{4162D76B-03D2-45EA-B0DB-2C1DDC6AEA16}"/>
          </ac:spMkLst>
        </pc:spChg>
        <pc:spChg chg="del mod ord">
          <ac:chgData name="Eldert Grootenboer" userId="3fe8758b2c2b58d2" providerId="LiveId" clId="{78B6E4D9-2190-4AE4-9109-0E85E2909BAF}" dt="2020-10-08T15:27:37.348" v="3408" actId="700"/>
          <ac:spMkLst>
            <pc:docMk/>
            <pc:sldMk cId="970842348" sldId="2513"/>
            <ac:spMk id="3" creationId="{B6F18DDC-6E98-4061-AFB2-8C12F339B965}"/>
          </ac:spMkLst>
        </pc:spChg>
        <pc:spChg chg="add mod ord">
          <ac:chgData name="Eldert Grootenboer" userId="3fe8758b2c2b58d2" providerId="LiveId" clId="{78B6E4D9-2190-4AE4-9109-0E85E2909BAF}" dt="2020-10-08T15:27:40.283" v="3415" actId="20577"/>
          <ac:spMkLst>
            <pc:docMk/>
            <pc:sldMk cId="970842348" sldId="2513"/>
            <ac:spMk id="4" creationId="{1DE75D14-FAD4-4B19-AF43-A1590C44228A}"/>
          </ac:spMkLst>
        </pc:spChg>
        <pc:spChg chg="add mod ord">
          <ac:chgData name="Eldert Grootenboer" userId="3fe8758b2c2b58d2" providerId="LiveId" clId="{78B6E4D9-2190-4AE4-9109-0E85E2909BAF}" dt="2020-10-19T15:38:28.006" v="4609" actId="207"/>
          <ac:spMkLst>
            <pc:docMk/>
            <pc:sldMk cId="970842348" sldId="2513"/>
            <ac:spMk id="5" creationId="{2F537EE9-6F73-49C9-9E37-5007D87567B7}"/>
          </ac:spMkLst>
        </pc:spChg>
      </pc:sldChg>
      <pc:sldChg chg="modSp new del mod ord modShow modNotesTx">
        <pc:chgData name="Eldert Grootenboer" userId="3fe8758b2c2b58d2" providerId="LiveId" clId="{78B6E4D9-2190-4AE4-9109-0E85E2909BAF}" dt="2020-10-19T17:55:35.040" v="5968" actId="47"/>
        <pc:sldMkLst>
          <pc:docMk/>
          <pc:sldMk cId="1236214119" sldId="2514"/>
        </pc:sldMkLst>
        <pc:spChg chg="mod">
          <ac:chgData name="Eldert Grootenboer" userId="3fe8758b2c2b58d2" providerId="LiveId" clId="{78B6E4D9-2190-4AE4-9109-0E85E2909BAF}" dt="2020-10-08T15:28:54.642" v="3454" actId="20577"/>
          <ac:spMkLst>
            <pc:docMk/>
            <pc:sldMk cId="1236214119" sldId="2514"/>
            <ac:spMk id="2" creationId="{EAD4B742-6769-4A34-8AE7-B0D066731AD5}"/>
          </ac:spMkLst>
        </pc:spChg>
        <pc:spChg chg="mod">
          <ac:chgData name="Eldert Grootenboer" userId="3fe8758b2c2b58d2" providerId="LiveId" clId="{78B6E4D9-2190-4AE4-9109-0E85E2909BAF}" dt="2020-10-08T15:29:13.235" v="3461" actId="368"/>
          <ac:spMkLst>
            <pc:docMk/>
            <pc:sldMk cId="1236214119" sldId="2514"/>
            <ac:spMk id="3" creationId="{88139F98-73F8-49D6-BEFE-901C449406C6}"/>
          </ac:spMkLst>
        </pc:spChg>
      </pc:sldChg>
      <pc:sldChg chg="new del">
        <pc:chgData name="Eldert Grootenboer" userId="3fe8758b2c2b58d2" providerId="LiveId" clId="{78B6E4D9-2190-4AE4-9109-0E85E2909BAF}" dt="2020-10-08T15:28:43.508" v="3427" actId="680"/>
        <pc:sldMkLst>
          <pc:docMk/>
          <pc:sldMk cId="3116236158" sldId="2514"/>
        </pc:sldMkLst>
      </pc:sldChg>
      <pc:sldChg chg="addSp delSp modSp new add del mod modClrScheme modAnim modShow chgLayout modNotesTx">
        <pc:chgData name="Eldert Grootenboer" userId="3fe8758b2c2b58d2" providerId="LiveId" clId="{78B6E4D9-2190-4AE4-9109-0E85E2909BAF}" dt="2020-11-02T16:28:32.320" v="7444" actId="729"/>
        <pc:sldMkLst>
          <pc:docMk/>
          <pc:sldMk cId="1149966848" sldId="2515"/>
        </pc:sldMkLst>
        <pc:spChg chg="mod ord">
          <ac:chgData name="Eldert Grootenboer" userId="3fe8758b2c2b58d2" providerId="LiveId" clId="{78B6E4D9-2190-4AE4-9109-0E85E2909BAF}" dt="2020-10-19T15:53:23.961" v="5110" actId="700"/>
          <ac:spMkLst>
            <pc:docMk/>
            <pc:sldMk cId="1149966848" sldId="2515"/>
            <ac:spMk id="2" creationId="{C2D80708-FD1C-4AB3-8B63-DB4B82013EE7}"/>
          </ac:spMkLst>
        </pc:spChg>
        <pc:spChg chg="del mod ord">
          <ac:chgData name="Eldert Grootenboer" userId="3fe8758b2c2b58d2" providerId="LiveId" clId="{78B6E4D9-2190-4AE4-9109-0E85E2909BAF}" dt="2020-10-19T15:53:39.779" v="5115"/>
          <ac:spMkLst>
            <pc:docMk/>
            <pc:sldMk cId="1149966848" sldId="2515"/>
            <ac:spMk id="3" creationId="{25F9DDAC-038C-42EE-93B9-DD042578B590}"/>
          </ac:spMkLst>
        </pc:spChg>
        <pc:spChg chg="add del mod ord">
          <ac:chgData name="Eldert Grootenboer" userId="3fe8758b2c2b58d2" providerId="LiveId" clId="{78B6E4D9-2190-4AE4-9109-0E85E2909BAF}" dt="2020-10-19T15:53:26.447" v="5112" actId="22"/>
          <ac:spMkLst>
            <pc:docMk/>
            <pc:sldMk cId="1149966848" sldId="2515"/>
            <ac:spMk id="4" creationId="{7A5E7330-9496-4F2B-ADA2-972D44EF2370}"/>
          </ac:spMkLst>
        </pc:spChg>
        <pc:graphicFrameChg chg="add mod">
          <ac:chgData name="Eldert Grootenboer" userId="3fe8758b2c2b58d2" providerId="LiveId" clId="{78B6E4D9-2190-4AE4-9109-0E85E2909BAF}" dt="2020-10-19T18:02:28.655" v="6214" actId="207"/>
          <ac:graphicFrameMkLst>
            <pc:docMk/>
            <pc:sldMk cId="1149966848" sldId="2515"/>
            <ac:graphicFrameMk id="8" creationId="{51E7CDBB-F785-47CB-8475-53A0C0316535}"/>
          </ac:graphicFrameMkLst>
        </pc:graphicFrameChg>
        <pc:picChg chg="add mod">
          <ac:chgData name="Eldert Grootenboer" userId="3fe8758b2c2b58d2" providerId="LiveId" clId="{78B6E4D9-2190-4AE4-9109-0E85E2909BAF}" dt="2020-10-19T15:53:26.447" v="5112" actId="22"/>
          <ac:picMkLst>
            <pc:docMk/>
            <pc:sldMk cId="1149966848" sldId="2515"/>
            <ac:picMk id="5" creationId="{84641A92-8682-4015-8841-19D670CE9FBB}"/>
          </ac:picMkLst>
        </pc:picChg>
        <pc:picChg chg="del mod">
          <ac:chgData name="Eldert Grootenboer" userId="3fe8758b2c2b58d2" providerId="LiveId" clId="{78B6E4D9-2190-4AE4-9109-0E85E2909BAF}" dt="2020-10-19T15:53:25.388" v="5111" actId="21"/>
          <ac:picMkLst>
            <pc:docMk/>
            <pc:sldMk cId="1149966848" sldId="2515"/>
            <ac:picMk id="14338" creationId="{B0AAEDA6-A9AE-49FA-9F75-13DEFDA7BB28}"/>
          </ac:picMkLst>
        </pc:picChg>
      </pc:sldChg>
      <pc:sldChg chg="addSp">
        <pc:chgData name="Eldert Grootenboer" userId="3fe8758b2c2b58d2" providerId="LiveId" clId="{78B6E4D9-2190-4AE4-9109-0E85E2909BAF}" dt="2020-10-08T15:31:45.378" v="3574"/>
        <pc:sldMkLst>
          <pc:docMk/>
          <pc:sldMk cId="2256962933" sldId="2515"/>
        </pc:sldMkLst>
        <pc:picChg chg="add">
          <ac:chgData name="Eldert Grootenboer" userId="3fe8758b2c2b58d2" providerId="LiveId" clId="{78B6E4D9-2190-4AE4-9109-0E85E2909BAF}" dt="2020-10-08T15:31:45.378" v="3574"/>
          <ac:picMkLst>
            <pc:docMk/>
            <pc:sldMk cId="2256962933" sldId="2515"/>
            <ac:picMk id="14338" creationId="{B0AAEDA6-A9AE-49FA-9F75-13DEFDA7BB28}"/>
          </ac:picMkLst>
        </pc:picChg>
      </pc:sldChg>
      <pc:sldChg chg="add del">
        <pc:chgData name="Eldert Grootenboer" userId="3fe8758b2c2b58d2" providerId="LiveId" clId="{78B6E4D9-2190-4AE4-9109-0E85E2909BAF}" dt="2020-10-19T13:31:01.845" v="4289" actId="47"/>
        <pc:sldMkLst>
          <pc:docMk/>
          <pc:sldMk cId="632442820" sldId="2516"/>
        </pc:sldMkLst>
      </pc:sldChg>
      <pc:sldChg chg="add del">
        <pc:chgData name="Eldert Grootenboer" userId="3fe8758b2c2b58d2" providerId="LiveId" clId="{78B6E4D9-2190-4AE4-9109-0E85E2909BAF}" dt="2020-10-19T15:04:20.698" v="4334" actId="47"/>
        <pc:sldMkLst>
          <pc:docMk/>
          <pc:sldMk cId="3174733521" sldId="2516"/>
        </pc:sldMkLst>
      </pc:sldChg>
      <pc:sldChg chg="modSp add mod modAnim modShow modNotesTx">
        <pc:chgData name="Eldert Grootenboer" userId="3fe8758b2c2b58d2" providerId="LiveId" clId="{78B6E4D9-2190-4AE4-9109-0E85E2909BAF}" dt="2020-11-03T15:43:14.300" v="7461" actId="729"/>
        <pc:sldMkLst>
          <pc:docMk/>
          <pc:sldMk cId="3696951542" sldId="2516"/>
        </pc:sldMkLst>
        <pc:spChg chg="mod">
          <ac:chgData name="Eldert Grootenboer" userId="3fe8758b2c2b58d2" providerId="LiveId" clId="{78B6E4D9-2190-4AE4-9109-0E85E2909BAF}" dt="2020-10-24T07:59:02.930" v="6870" actId="20577"/>
          <ac:spMkLst>
            <pc:docMk/>
            <pc:sldMk cId="3696951542" sldId="2516"/>
            <ac:spMk id="2" creationId="{A01C13F5-949F-43E8-A2F6-094ED8E814AC}"/>
          </ac:spMkLst>
        </pc:spChg>
        <pc:graphicFrameChg chg="mod">
          <ac:chgData name="Eldert Grootenboer" userId="3fe8758b2c2b58d2" providerId="LiveId" clId="{78B6E4D9-2190-4AE4-9109-0E85E2909BAF}" dt="2020-10-19T18:01:06.635" v="6198" actId="207"/>
          <ac:graphicFrameMkLst>
            <pc:docMk/>
            <pc:sldMk cId="3696951542" sldId="2516"/>
            <ac:graphicFrameMk id="5" creationId="{FBBF976E-7135-477B-9E1C-0353F662E12B}"/>
          </ac:graphicFrameMkLst>
        </pc:graphicFrameChg>
      </pc:sldChg>
      <pc:sldChg chg="modSp add del modAnim">
        <pc:chgData name="Eldert Grootenboer" userId="3fe8758b2c2b58d2" providerId="LiveId" clId="{78B6E4D9-2190-4AE4-9109-0E85E2909BAF}" dt="2020-10-19T13:21:57.584" v="4250" actId="47"/>
        <pc:sldMkLst>
          <pc:docMk/>
          <pc:sldMk cId="3737170237" sldId="2516"/>
        </pc:sldMkLst>
        <pc:graphicFrameChg chg="mod">
          <ac:chgData name="Eldert Grootenboer" userId="3fe8758b2c2b58d2" providerId="LiveId" clId="{78B6E4D9-2190-4AE4-9109-0E85E2909BAF}" dt="2020-10-19T13:21:48.110" v="4249" actId="20577"/>
          <ac:graphicFrameMkLst>
            <pc:docMk/>
            <pc:sldMk cId="3737170237" sldId="2516"/>
            <ac:graphicFrameMk id="9" creationId="{656B2E98-E922-470E-85A5-4A5392B97242}"/>
          </ac:graphicFrameMkLst>
        </pc:graphicFrameChg>
      </pc:sldChg>
      <pc:sldChg chg="add del">
        <pc:chgData name="Eldert Grootenboer" userId="3fe8758b2c2b58d2" providerId="LiveId" clId="{78B6E4D9-2190-4AE4-9109-0E85E2909BAF}" dt="2020-10-19T13:22:06.203" v="4252"/>
        <pc:sldMkLst>
          <pc:docMk/>
          <pc:sldMk cId="4102214970" sldId="2516"/>
        </pc:sldMkLst>
      </pc:sldChg>
      <pc:sldChg chg="add del">
        <pc:chgData name="Eldert Grootenboer" userId="3fe8758b2c2b58d2" providerId="LiveId" clId="{78B6E4D9-2190-4AE4-9109-0E85E2909BAF}" dt="2020-10-19T13:31:40.366" v="4293"/>
        <pc:sldMkLst>
          <pc:docMk/>
          <pc:sldMk cId="1465883513" sldId="2517"/>
        </pc:sldMkLst>
      </pc:sldChg>
      <pc:sldChg chg="addSp delSp modSp new del modAnim">
        <pc:chgData name="Eldert Grootenboer" userId="3fe8758b2c2b58d2" providerId="LiveId" clId="{78B6E4D9-2190-4AE4-9109-0E85E2909BAF}" dt="2020-10-19T13:26:44.633" v="4275" actId="47"/>
        <pc:sldMkLst>
          <pc:docMk/>
          <pc:sldMk cId="1647302164" sldId="2517"/>
        </pc:sldMkLst>
        <pc:spChg chg="del">
          <ac:chgData name="Eldert Grootenboer" userId="3fe8758b2c2b58d2" providerId="LiveId" clId="{78B6E4D9-2190-4AE4-9109-0E85E2909BAF}" dt="2020-10-19T13:23:10.444" v="4268"/>
          <ac:spMkLst>
            <pc:docMk/>
            <pc:sldMk cId="1647302164" sldId="2517"/>
            <ac:spMk id="3" creationId="{78B788BE-3C27-46EA-A876-1406ED1B481A}"/>
          </ac:spMkLst>
        </pc:spChg>
        <pc:graphicFrameChg chg="add mod">
          <ac:chgData name="Eldert Grootenboer" userId="3fe8758b2c2b58d2" providerId="LiveId" clId="{78B6E4D9-2190-4AE4-9109-0E85E2909BAF}" dt="2020-10-19T13:23:10.444" v="4268"/>
          <ac:graphicFrameMkLst>
            <pc:docMk/>
            <pc:sldMk cId="1647302164" sldId="2517"/>
            <ac:graphicFrameMk id="4" creationId="{F3329FAC-756C-49C6-B15F-FCE004BC55FC}"/>
          </ac:graphicFrameMkLst>
        </pc:graphicFrameChg>
      </pc:sldChg>
      <pc:sldChg chg="addSp delSp modSp new del mod modClrScheme chgLayout">
        <pc:chgData name="Eldert Grootenboer" userId="3fe8758b2c2b58d2" providerId="LiveId" clId="{78B6E4D9-2190-4AE4-9109-0E85E2909BAF}" dt="2020-10-19T15:38:35.569" v="4612" actId="47"/>
        <pc:sldMkLst>
          <pc:docMk/>
          <pc:sldMk cId="3826856148" sldId="2517"/>
        </pc:sldMkLst>
        <pc:spChg chg="del mod ord">
          <ac:chgData name="Eldert Grootenboer" userId="3fe8758b2c2b58d2" providerId="LiveId" clId="{78B6E4D9-2190-4AE4-9109-0E85E2909BAF}" dt="2020-10-19T15:35:21.024" v="4506" actId="700"/>
          <ac:spMkLst>
            <pc:docMk/>
            <pc:sldMk cId="3826856148" sldId="2517"/>
            <ac:spMk id="2" creationId="{C574ED01-8A3F-435C-A64A-B483C870D552}"/>
          </ac:spMkLst>
        </pc:spChg>
        <pc:spChg chg="del mod ord">
          <ac:chgData name="Eldert Grootenboer" userId="3fe8758b2c2b58d2" providerId="LiveId" clId="{78B6E4D9-2190-4AE4-9109-0E85E2909BAF}" dt="2020-10-19T15:35:21.024" v="4506" actId="700"/>
          <ac:spMkLst>
            <pc:docMk/>
            <pc:sldMk cId="3826856148" sldId="2517"/>
            <ac:spMk id="3" creationId="{6A3EDDFF-4860-446B-B8C2-E36459665E41}"/>
          </ac:spMkLst>
        </pc:spChg>
        <pc:spChg chg="add mod ord">
          <ac:chgData name="Eldert Grootenboer" userId="3fe8758b2c2b58d2" providerId="LiveId" clId="{78B6E4D9-2190-4AE4-9109-0E85E2909BAF}" dt="2020-10-19T15:35:25.707" v="4517" actId="20577"/>
          <ac:spMkLst>
            <pc:docMk/>
            <pc:sldMk cId="3826856148" sldId="2517"/>
            <ac:spMk id="4" creationId="{DC69A404-647C-4434-943F-CE14337474DD}"/>
          </ac:spMkLst>
        </pc:spChg>
        <pc:spChg chg="add mod ord">
          <ac:chgData name="Eldert Grootenboer" userId="3fe8758b2c2b58d2" providerId="LiveId" clId="{78B6E4D9-2190-4AE4-9109-0E85E2909BAF}" dt="2020-10-19T15:35:21.024" v="4506" actId="700"/>
          <ac:spMkLst>
            <pc:docMk/>
            <pc:sldMk cId="3826856148" sldId="2517"/>
            <ac:spMk id="5" creationId="{36F1194A-7765-410F-9FBF-10C56526EBE6}"/>
          </ac:spMkLst>
        </pc:spChg>
      </pc:sldChg>
      <pc:sldChg chg="modSp add mod ord modNotesTx">
        <pc:chgData name="Eldert Grootenboer" userId="3fe8758b2c2b58d2" providerId="LiveId" clId="{78B6E4D9-2190-4AE4-9109-0E85E2909BAF}" dt="2020-10-24T08:14:57.604" v="6972" actId="20577"/>
        <pc:sldMkLst>
          <pc:docMk/>
          <pc:sldMk cId="2177998790" sldId="2076138725"/>
        </pc:sldMkLst>
        <pc:spChg chg="mod">
          <ac:chgData name="Eldert Grootenboer" userId="3fe8758b2c2b58d2" providerId="LiveId" clId="{78B6E4D9-2190-4AE4-9109-0E85E2909BAF}" dt="2020-10-19T15:37:06.203" v="4597" actId="207"/>
          <ac:spMkLst>
            <pc:docMk/>
            <pc:sldMk cId="2177998790" sldId="2076138725"/>
            <ac:spMk id="2" creationId="{973578E2-63E5-46EB-AD29-AB46FBC05E1B}"/>
          </ac:spMkLst>
        </pc:spChg>
      </pc:sldChg>
      <pc:sldChg chg="addSp delSp modSp add del">
        <pc:chgData name="Eldert Grootenboer" userId="3fe8758b2c2b58d2" providerId="LiveId" clId="{78B6E4D9-2190-4AE4-9109-0E85E2909BAF}" dt="2020-10-19T15:37:37.219" v="4600" actId="47"/>
        <pc:sldMkLst>
          <pc:docMk/>
          <pc:sldMk cId="2502117284" sldId="2076138726"/>
        </pc:sldMkLst>
        <pc:spChg chg="add mod">
          <ac:chgData name="Eldert Grootenboer" userId="3fe8758b2c2b58d2" providerId="LiveId" clId="{78B6E4D9-2190-4AE4-9109-0E85E2909BAF}" dt="2020-10-19T15:37:09.113" v="4598" actId="478"/>
          <ac:spMkLst>
            <pc:docMk/>
            <pc:sldMk cId="2502117284" sldId="2076138726"/>
            <ac:spMk id="2" creationId="{518DA57D-AEA1-44F5-9510-B82F5453BB0A}"/>
          </ac:spMkLst>
        </pc:spChg>
        <pc:picChg chg="del">
          <ac:chgData name="Eldert Grootenboer" userId="3fe8758b2c2b58d2" providerId="LiveId" clId="{78B6E4D9-2190-4AE4-9109-0E85E2909BAF}" dt="2020-10-19T15:37:09.113" v="4598" actId="478"/>
          <ac:picMkLst>
            <pc:docMk/>
            <pc:sldMk cId="2502117284" sldId="2076138726"/>
            <ac:picMk id="3074" creationId="{C103A18F-ACC1-4949-80E7-D0C1A74739CE}"/>
          </ac:picMkLst>
        </pc:picChg>
      </pc:sldChg>
      <pc:sldChg chg="add del mod modShow">
        <pc:chgData name="Eldert Grootenboer" userId="3fe8758b2c2b58d2" providerId="LiveId" clId="{78B6E4D9-2190-4AE4-9109-0E85E2909BAF}" dt="2020-10-24T08:07:23.893" v="6929" actId="729"/>
        <pc:sldMkLst>
          <pc:docMk/>
          <pc:sldMk cId="2974213889" sldId="2076138727"/>
        </pc:sldMkLst>
      </pc:sldChg>
      <pc:sldChg chg="modSp add del mod modShow">
        <pc:chgData name="Eldert Grootenboer" userId="3fe8758b2c2b58d2" providerId="LiveId" clId="{78B6E4D9-2190-4AE4-9109-0E85E2909BAF}" dt="2020-10-24T07:29:59.992" v="6782" actId="729"/>
        <pc:sldMkLst>
          <pc:docMk/>
          <pc:sldMk cId="2797241910" sldId="2076138729"/>
        </pc:sldMkLst>
        <pc:graphicFrameChg chg="mod">
          <ac:chgData name="Eldert Grootenboer" userId="3fe8758b2c2b58d2" providerId="LiveId" clId="{78B6E4D9-2190-4AE4-9109-0E85E2909BAF}" dt="2020-10-19T18:01:22.083" v="6201" actId="207"/>
          <ac:graphicFrameMkLst>
            <pc:docMk/>
            <pc:sldMk cId="2797241910" sldId="2076138729"/>
            <ac:graphicFrameMk id="9" creationId="{656B2E98-E922-470E-85A5-4A5392B97242}"/>
          </ac:graphicFrameMkLst>
        </pc:graphicFrameChg>
      </pc:sldChg>
      <pc:sldChg chg="addSp delSp modSp add modNotesTx">
        <pc:chgData name="Eldert Grootenboer" userId="3fe8758b2c2b58d2" providerId="LiveId" clId="{78B6E4D9-2190-4AE4-9109-0E85E2909BAF}" dt="2020-11-22T11:53:52.009" v="7513"/>
        <pc:sldMkLst>
          <pc:docMk/>
          <pc:sldMk cId="694713475" sldId="2076138730"/>
        </pc:sldMkLst>
        <pc:spChg chg="add del mod">
          <ac:chgData name="Eldert Grootenboer" userId="3fe8758b2c2b58d2" providerId="LiveId" clId="{78B6E4D9-2190-4AE4-9109-0E85E2909BAF}" dt="2020-10-24T07:29:21.690" v="6780"/>
          <ac:spMkLst>
            <pc:docMk/>
            <pc:sldMk cId="694713475" sldId="2076138730"/>
            <ac:spMk id="2" creationId="{3BB07F77-0FBC-470A-B5F6-08C4FACCBCF8}"/>
          </ac:spMkLst>
        </pc:spChg>
        <pc:picChg chg="add mod">
          <ac:chgData name="Eldert Grootenboer" userId="3fe8758b2c2b58d2" providerId="LiveId" clId="{78B6E4D9-2190-4AE4-9109-0E85E2909BAF}" dt="2020-10-24T07:29:21.690" v="6780"/>
          <ac:picMkLst>
            <pc:docMk/>
            <pc:sldMk cId="694713475" sldId="2076138730"/>
            <ac:picMk id="5" creationId="{454E0DD3-9A30-4E22-84C9-B292F0D5234F}"/>
          </ac:picMkLst>
        </pc:picChg>
        <pc:picChg chg="del">
          <ac:chgData name="Eldert Grootenboer" userId="3fe8758b2c2b58d2" providerId="LiveId" clId="{78B6E4D9-2190-4AE4-9109-0E85E2909BAF}" dt="2020-10-24T07:29:19.849" v="6779" actId="478"/>
          <ac:picMkLst>
            <pc:docMk/>
            <pc:sldMk cId="694713475" sldId="2076138730"/>
            <ac:picMk id="14338" creationId="{FFBE0848-E967-467C-B2D3-E6767C38DEC3}"/>
          </ac:picMkLst>
        </pc:picChg>
      </pc:sldChg>
      <pc:sldChg chg="addSp delSp modSp new del mod setBg">
        <pc:chgData name="Eldert Grootenboer" userId="3fe8758b2c2b58d2" providerId="LiveId" clId="{78B6E4D9-2190-4AE4-9109-0E85E2909BAF}" dt="2020-10-19T15:44:26.597" v="4871" actId="47"/>
        <pc:sldMkLst>
          <pc:docMk/>
          <pc:sldMk cId="2435910263" sldId="2076138731"/>
        </pc:sldMkLst>
        <pc:spChg chg="mod">
          <ac:chgData name="Eldert Grootenboer" userId="3fe8758b2c2b58d2" providerId="LiveId" clId="{78B6E4D9-2190-4AE4-9109-0E85E2909BAF}" dt="2020-10-19T15:43:31.794" v="4861" actId="26606"/>
          <ac:spMkLst>
            <pc:docMk/>
            <pc:sldMk cId="2435910263" sldId="2076138731"/>
            <ac:spMk id="2" creationId="{13B10C08-2A85-45F6-A7E3-D418D91120BF}"/>
          </ac:spMkLst>
        </pc:spChg>
        <pc:spChg chg="add del mod">
          <ac:chgData name="Eldert Grootenboer" userId="3fe8758b2c2b58d2" providerId="LiveId" clId="{78B6E4D9-2190-4AE4-9109-0E85E2909BAF}" dt="2020-10-19T15:42:47.376" v="4853" actId="26606"/>
          <ac:spMkLst>
            <pc:docMk/>
            <pc:sldMk cId="2435910263" sldId="2076138731"/>
            <ac:spMk id="3" creationId="{9D982771-2CAB-49B0-A93C-8D78DD2968E5}"/>
          </ac:spMkLst>
        </pc:spChg>
        <pc:spChg chg="add del">
          <ac:chgData name="Eldert Grootenboer" userId="3fe8758b2c2b58d2" providerId="LiveId" clId="{78B6E4D9-2190-4AE4-9109-0E85E2909BAF}" dt="2020-10-19T15:42:47.351" v="4852" actId="26606"/>
          <ac:spMkLst>
            <pc:docMk/>
            <pc:sldMk cId="2435910263" sldId="2076138731"/>
            <ac:spMk id="6" creationId="{6C4028FD-8BAA-4A19-BFDE-594D991B7552}"/>
          </ac:spMkLst>
        </pc:spChg>
        <pc:spChg chg="add del">
          <ac:chgData name="Eldert Grootenboer" userId="3fe8758b2c2b58d2" providerId="LiveId" clId="{78B6E4D9-2190-4AE4-9109-0E85E2909BAF}" dt="2020-10-19T15:42:41.749" v="4849" actId="26606"/>
          <ac:spMkLst>
            <pc:docMk/>
            <pc:sldMk cId="2435910263" sldId="2076138731"/>
            <ac:spMk id="9" creationId="{6C4028FD-8BAA-4A19-BFDE-594D991B7552}"/>
          </ac:spMkLst>
        </pc:spChg>
        <pc:spChg chg="add del">
          <ac:chgData name="Eldert Grootenboer" userId="3fe8758b2c2b58d2" providerId="LiveId" clId="{78B6E4D9-2190-4AE4-9109-0E85E2909BAF}" dt="2020-10-19T15:43:31.794" v="4861" actId="26606"/>
          <ac:spMkLst>
            <pc:docMk/>
            <pc:sldMk cId="2435910263" sldId="2076138731"/>
            <ac:spMk id="10" creationId="{6C4028FD-8BAA-4A19-BFDE-594D991B7552}"/>
          </ac:spMkLst>
        </pc:spChg>
        <pc:spChg chg="add">
          <ac:chgData name="Eldert Grootenboer" userId="3fe8758b2c2b58d2" providerId="LiveId" clId="{78B6E4D9-2190-4AE4-9109-0E85E2909BAF}" dt="2020-10-19T15:43:31.794" v="4861" actId="26606"/>
          <ac:spMkLst>
            <pc:docMk/>
            <pc:sldMk cId="2435910263" sldId="2076138731"/>
            <ac:spMk id="16" creationId="{122F9423-F4B1-45D4-8445-E9991ECCBCCF}"/>
          </ac:spMkLst>
        </pc:spChg>
        <pc:grpChg chg="add">
          <ac:chgData name="Eldert Grootenboer" userId="3fe8758b2c2b58d2" providerId="LiveId" clId="{78B6E4D9-2190-4AE4-9109-0E85E2909BAF}" dt="2020-10-19T15:43:31.794" v="4861" actId="26606"/>
          <ac:grpSpMkLst>
            <pc:docMk/>
            <pc:sldMk cId="2435910263" sldId="2076138731"/>
            <ac:grpSpMk id="18" creationId="{770AE191-D2EA-45C9-A44D-830C188F74CB}"/>
          </ac:grpSpMkLst>
        </pc:grpChg>
        <pc:graphicFrameChg chg="add del">
          <ac:chgData name="Eldert Grootenboer" userId="3fe8758b2c2b58d2" providerId="LiveId" clId="{78B6E4D9-2190-4AE4-9109-0E85E2909BAF}" dt="2020-10-19T15:42:41.749" v="4849" actId="26606"/>
          <ac:graphicFrameMkLst>
            <pc:docMk/>
            <pc:sldMk cId="2435910263" sldId="2076138731"/>
            <ac:graphicFrameMk id="5" creationId="{C58316D7-6271-4853-9CA6-72800025B4E6}"/>
          </ac:graphicFrameMkLst>
        </pc:graphicFrameChg>
        <pc:graphicFrameChg chg="add del">
          <ac:chgData name="Eldert Grootenboer" userId="3fe8758b2c2b58d2" providerId="LiveId" clId="{78B6E4D9-2190-4AE4-9109-0E85E2909BAF}" dt="2020-10-19T15:42:47.351" v="4852" actId="26606"/>
          <ac:graphicFrameMkLst>
            <pc:docMk/>
            <pc:sldMk cId="2435910263" sldId="2076138731"/>
            <ac:graphicFrameMk id="7" creationId="{0B74F7AE-9C22-432A-864A-54B408D46B38}"/>
          </ac:graphicFrameMkLst>
        </pc:graphicFrameChg>
        <pc:graphicFrameChg chg="add mod modGraphic">
          <ac:chgData name="Eldert Grootenboer" userId="3fe8758b2c2b58d2" providerId="LiveId" clId="{78B6E4D9-2190-4AE4-9109-0E85E2909BAF}" dt="2020-10-19T15:43:31.794" v="4861" actId="26606"/>
          <ac:graphicFrameMkLst>
            <pc:docMk/>
            <pc:sldMk cId="2435910263" sldId="2076138731"/>
            <ac:graphicFrameMk id="11" creationId="{7E9FE940-6AE0-41AD-9919-24E698FE4EFD}"/>
          </ac:graphicFrameMkLst>
        </pc:graphicFrameChg>
      </pc:sldChg>
      <pc:sldChg chg="addSp delSp modSp add del mod">
        <pc:chgData name="Eldert Grootenboer" userId="3fe8758b2c2b58d2" providerId="LiveId" clId="{78B6E4D9-2190-4AE4-9109-0E85E2909BAF}" dt="2020-10-19T15:45:13.470" v="4877" actId="47"/>
        <pc:sldMkLst>
          <pc:docMk/>
          <pc:sldMk cId="2369183694" sldId="2076138732"/>
        </pc:sldMkLst>
        <pc:spChg chg="add del mod">
          <ac:chgData name="Eldert Grootenboer" userId="3fe8758b2c2b58d2" providerId="LiveId" clId="{78B6E4D9-2190-4AE4-9109-0E85E2909BAF}" dt="2020-10-19T15:43:05.208" v="4857" actId="6549"/>
          <ac:spMkLst>
            <pc:docMk/>
            <pc:sldMk cId="2369183694" sldId="2076138732"/>
            <ac:spMk id="3" creationId="{9D982771-2CAB-49B0-A93C-8D78DD2968E5}"/>
          </ac:spMkLst>
        </pc:spChg>
        <pc:graphicFrameChg chg="add del mod">
          <ac:chgData name="Eldert Grootenboer" userId="3fe8758b2c2b58d2" providerId="LiveId" clId="{78B6E4D9-2190-4AE4-9109-0E85E2909BAF}" dt="2020-10-19T15:43:03.573" v="4856"/>
          <ac:graphicFrameMkLst>
            <pc:docMk/>
            <pc:sldMk cId="2369183694" sldId="2076138732"/>
            <ac:graphicFrameMk id="4" creationId="{F5C09D37-275E-4D28-A33B-54BC2C86FC92}"/>
          </ac:graphicFrameMkLst>
        </pc:graphicFrameChg>
      </pc:sldChg>
      <pc:sldChg chg="modSp add mod modAnim modShow modNotesTx">
        <pc:chgData name="Eldert Grootenboer" userId="3fe8758b2c2b58d2" providerId="LiveId" clId="{78B6E4D9-2190-4AE4-9109-0E85E2909BAF}" dt="2020-10-24T07:29:54.213" v="6781" actId="729"/>
        <pc:sldMkLst>
          <pc:docMk/>
          <pc:sldMk cId="2410990347" sldId="2076138733"/>
        </pc:sldMkLst>
        <pc:spChg chg="mod">
          <ac:chgData name="Eldert Grootenboer" userId="3fe8758b2c2b58d2" providerId="LiveId" clId="{78B6E4D9-2190-4AE4-9109-0E85E2909BAF}" dt="2020-10-19T15:49:42.776" v="5064" actId="20577"/>
          <ac:spMkLst>
            <pc:docMk/>
            <pc:sldMk cId="2410990347" sldId="2076138733"/>
            <ac:spMk id="2" creationId="{00000000-0000-0000-0000-000000000000}"/>
          </ac:spMkLst>
        </pc:spChg>
        <pc:graphicFrameChg chg="mod">
          <ac:chgData name="Eldert Grootenboer" userId="3fe8758b2c2b58d2" providerId="LiveId" clId="{78B6E4D9-2190-4AE4-9109-0E85E2909BAF}" dt="2020-10-19T18:01:39.546" v="6206" actId="2085"/>
          <ac:graphicFrameMkLst>
            <pc:docMk/>
            <pc:sldMk cId="2410990347" sldId="2076138733"/>
            <ac:graphicFrameMk id="9" creationId="{656B2E98-E922-470E-85A5-4A5392B97242}"/>
          </ac:graphicFrameMkLst>
        </pc:graphicFrameChg>
      </pc:sldChg>
      <pc:sldChg chg="add del">
        <pc:chgData name="Eldert Grootenboer" userId="3fe8758b2c2b58d2" providerId="LiveId" clId="{78B6E4D9-2190-4AE4-9109-0E85E2909BAF}" dt="2020-10-19T15:53:14.630" v="5109" actId="47"/>
        <pc:sldMkLst>
          <pc:docMk/>
          <pc:sldMk cId="3969350458" sldId="2076138734"/>
        </pc:sldMkLst>
      </pc:sldChg>
      <pc:sldChg chg="modSp add del mod modAnim modNotesTx">
        <pc:chgData name="Eldert Grootenboer" userId="3fe8758b2c2b58d2" providerId="LiveId" clId="{78B6E4D9-2190-4AE4-9109-0E85E2909BAF}" dt="2020-10-24T07:32:53.367" v="6794" actId="2085"/>
        <pc:sldMkLst>
          <pc:docMk/>
          <pc:sldMk cId="653684401" sldId="2076138735"/>
        </pc:sldMkLst>
        <pc:spChg chg="mod">
          <ac:chgData name="Eldert Grootenboer" userId="3fe8758b2c2b58d2" providerId="LiveId" clId="{78B6E4D9-2190-4AE4-9109-0E85E2909BAF}" dt="2020-10-19T15:50:17.297" v="5095"/>
          <ac:spMkLst>
            <pc:docMk/>
            <pc:sldMk cId="653684401" sldId="2076138735"/>
            <ac:spMk id="2" creationId="{00000000-0000-0000-0000-000000000000}"/>
          </ac:spMkLst>
        </pc:spChg>
        <pc:graphicFrameChg chg="mod">
          <ac:chgData name="Eldert Grootenboer" userId="3fe8758b2c2b58d2" providerId="LiveId" clId="{78B6E4D9-2190-4AE4-9109-0E85E2909BAF}" dt="2020-10-24T07:32:53.367" v="6794" actId="2085"/>
          <ac:graphicFrameMkLst>
            <pc:docMk/>
            <pc:sldMk cId="653684401" sldId="2076138735"/>
            <ac:graphicFrameMk id="9" creationId="{656B2E98-E922-470E-85A5-4A5392B97242}"/>
          </ac:graphicFrameMkLst>
        </pc:graphicFrameChg>
      </pc:sldChg>
      <pc:sldChg chg="add del mod ord modShow">
        <pc:chgData name="Eldert Grootenboer" userId="3fe8758b2c2b58d2" providerId="LiveId" clId="{78B6E4D9-2190-4AE4-9109-0E85E2909BAF}" dt="2020-10-19T17:37:49.417" v="5651" actId="47"/>
        <pc:sldMkLst>
          <pc:docMk/>
          <pc:sldMk cId="1251228662" sldId="2076138736"/>
        </pc:sldMkLst>
      </pc:sldChg>
      <pc:sldChg chg="add del">
        <pc:chgData name="Eldert Grootenboer" userId="3fe8758b2c2b58d2" providerId="LiveId" clId="{78B6E4D9-2190-4AE4-9109-0E85E2909BAF}" dt="2020-10-19T15:56:26.034" v="5131" actId="47"/>
        <pc:sldMkLst>
          <pc:docMk/>
          <pc:sldMk cId="2077839710" sldId="2076138736"/>
        </pc:sldMkLst>
      </pc:sldChg>
      <pc:sldChg chg="addSp">
        <pc:chgData name="Eldert Grootenboer" userId="3fe8758b2c2b58d2" providerId="LiveId" clId="{78B6E4D9-2190-4AE4-9109-0E85E2909BAF}" dt="2020-10-19T16:03:25.491" v="5203"/>
        <pc:sldMkLst>
          <pc:docMk/>
          <pc:sldMk cId="599480236" sldId="2076138737"/>
        </pc:sldMkLst>
        <pc:picChg chg="add">
          <ac:chgData name="Eldert Grootenboer" userId="3fe8758b2c2b58d2" providerId="LiveId" clId="{78B6E4D9-2190-4AE4-9109-0E85E2909BAF}" dt="2020-10-19T16:03:25.491" v="5203"/>
          <ac:picMkLst>
            <pc:docMk/>
            <pc:sldMk cId="599480236" sldId="2076138737"/>
            <ac:picMk id="2050" creationId="{874CFAEF-5136-4B45-9538-B87386F01B71}"/>
          </ac:picMkLst>
        </pc:picChg>
      </pc:sldChg>
      <pc:sldChg chg="addSp delSp modSp">
        <pc:chgData name="Eldert Grootenboer" userId="3fe8758b2c2b58d2" providerId="LiveId" clId="{78B6E4D9-2190-4AE4-9109-0E85E2909BAF}" dt="2020-10-19T16:03:27.041" v="5206"/>
        <pc:sldMkLst>
          <pc:docMk/>
          <pc:sldMk cId="1059262698" sldId="2076138737"/>
        </pc:sldMkLst>
        <pc:spChg chg="del">
          <ac:chgData name="Eldert Grootenboer" userId="3fe8758b2c2b58d2" providerId="LiveId" clId="{78B6E4D9-2190-4AE4-9109-0E85E2909BAF}" dt="2020-10-19T16:03:27.041" v="5206"/>
          <ac:spMkLst>
            <pc:docMk/>
            <pc:sldMk cId="1059262698" sldId="2076138737"/>
            <ac:spMk id="2" creationId="{0CAF1A01-60B5-426C-8A50-72C4B612F0E8}"/>
          </ac:spMkLst>
        </pc:spChg>
        <pc:picChg chg="add mod">
          <ac:chgData name="Eldert Grootenboer" userId="3fe8758b2c2b58d2" providerId="LiveId" clId="{78B6E4D9-2190-4AE4-9109-0E85E2909BAF}" dt="2020-10-19T16:03:27.041" v="5206"/>
          <ac:picMkLst>
            <pc:docMk/>
            <pc:sldMk cId="1059262698" sldId="2076138737"/>
            <ac:picMk id="3074" creationId="{0D60CCB8-B584-4AF5-AE6C-5F294B29CBC7}"/>
          </ac:picMkLst>
        </pc:picChg>
      </pc:sldChg>
      <pc:sldChg chg="addSp delSp modSp new add del mod modClrScheme chgLayout modNotesTx">
        <pc:chgData name="Eldert Grootenboer" userId="3fe8758b2c2b58d2" providerId="LiveId" clId="{78B6E4D9-2190-4AE4-9109-0E85E2909BAF}" dt="2020-11-02T16:29:55.206" v="7454" actId="20577"/>
        <pc:sldMkLst>
          <pc:docMk/>
          <pc:sldMk cId="3178240630" sldId="2076138737"/>
        </pc:sldMkLst>
        <pc:spChg chg="del mod ord">
          <ac:chgData name="Eldert Grootenboer" userId="3fe8758b2c2b58d2" providerId="LiveId" clId="{78B6E4D9-2190-4AE4-9109-0E85E2909BAF}" dt="2020-10-19T15:59:57.226" v="5144" actId="700"/>
          <ac:spMkLst>
            <pc:docMk/>
            <pc:sldMk cId="3178240630" sldId="2076138737"/>
            <ac:spMk id="2" creationId="{095C1E83-1081-4FF7-886F-EBAD45A5EB40}"/>
          </ac:spMkLst>
        </pc:spChg>
        <pc:spChg chg="add del mod">
          <ac:chgData name="Eldert Grootenboer" userId="3fe8758b2c2b58d2" providerId="LiveId" clId="{78B6E4D9-2190-4AE4-9109-0E85E2909BAF}" dt="2020-10-19T16:04:29.775" v="5214" actId="478"/>
          <ac:spMkLst>
            <pc:docMk/>
            <pc:sldMk cId="3178240630" sldId="2076138737"/>
            <ac:spMk id="2" creationId="{0CAF1A01-60B5-426C-8A50-72C4B612F0E8}"/>
          </ac:spMkLst>
        </pc:spChg>
        <pc:spChg chg="del mod ord">
          <ac:chgData name="Eldert Grootenboer" userId="3fe8758b2c2b58d2" providerId="LiveId" clId="{78B6E4D9-2190-4AE4-9109-0E85E2909BAF}" dt="2020-10-19T15:59:57.226" v="5144" actId="700"/>
          <ac:spMkLst>
            <pc:docMk/>
            <pc:sldMk cId="3178240630" sldId="2076138737"/>
            <ac:spMk id="3" creationId="{0721FEC8-AA2E-4070-8F3E-7BE3208EA86D}"/>
          </ac:spMkLst>
        </pc:spChg>
        <pc:spChg chg="add mod ord">
          <ac:chgData name="Eldert Grootenboer" userId="3fe8758b2c2b58d2" providerId="LiveId" clId="{78B6E4D9-2190-4AE4-9109-0E85E2909BAF}" dt="2020-10-19T17:46:41.733" v="5918" actId="313"/>
          <ac:spMkLst>
            <pc:docMk/>
            <pc:sldMk cId="3178240630" sldId="2076138737"/>
            <ac:spMk id="4" creationId="{ABCAA579-6F40-4378-B318-0557494ABA8C}"/>
          </ac:spMkLst>
        </pc:spChg>
        <pc:spChg chg="add mod ord">
          <ac:chgData name="Eldert Grootenboer" userId="3fe8758b2c2b58d2" providerId="LiveId" clId="{78B6E4D9-2190-4AE4-9109-0E85E2909BAF}" dt="2020-10-19T15:59:57.226" v="5144" actId="700"/>
          <ac:spMkLst>
            <pc:docMk/>
            <pc:sldMk cId="3178240630" sldId="2076138737"/>
            <ac:spMk id="5" creationId="{C5D035E2-B99E-449B-B26B-60A67AFFE758}"/>
          </ac:spMkLst>
        </pc:spChg>
        <pc:picChg chg="add del mod ord">
          <ac:chgData name="Eldert Grootenboer" userId="3fe8758b2c2b58d2" providerId="LiveId" clId="{78B6E4D9-2190-4AE4-9109-0E85E2909BAF}" dt="2020-10-19T16:04:03.317" v="5211" actId="22"/>
          <ac:picMkLst>
            <pc:docMk/>
            <pc:sldMk cId="3178240630" sldId="2076138737"/>
            <ac:picMk id="5" creationId="{60F1AD61-25A2-4CAD-A8D4-4449B168212D}"/>
          </ac:picMkLst>
        </pc:picChg>
        <pc:picChg chg="add del mod ord">
          <ac:chgData name="Eldert Grootenboer" userId="3fe8758b2c2b58d2" providerId="LiveId" clId="{78B6E4D9-2190-4AE4-9109-0E85E2909BAF}" dt="2020-10-19T16:04:08.620" v="5213" actId="22"/>
          <ac:picMkLst>
            <pc:docMk/>
            <pc:sldMk cId="3178240630" sldId="2076138737"/>
            <ac:picMk id="7" creationId="{A7516000-3559-4F0F-A140-9A01893DE9E8}"/>
          </ac:picMkLst>
        </pc:picChg>
        <pc:picChg chg="add del mod">
          <ac:chgData name="Eldert Grootenboer" userId="3fe8758b2c2b58d2" providerId="LiveId" clId="{78B6E4D9-2190-4AE4-9109-0E85E2909BAF}" dt="2020-10-19T16:04:29.775" v="5214" actId="478"/>
          <ac:picMkLst>
            <pc:docMk/>
            <pc:sldMk cId="3178240630" sldId="2076138737"/>
            <ac:picMk id="1026" creationId="{8A48CCDD-34A6-426E-96ED-D73FB06CD550}"/>
          </ac:picMkLst>
        </pc:picChg>
        <pc:picChg chg="mod">
          <ac:chgData name="Eldert Grootenboer" userId="3fe8758b2c2b58d2" providerId="LiveId" clId="{78B6E4D9-2190-4AE4-9109-0E85E2909BAF}" dt="2020-10-19T16:03:32.298" v="5208"/>
          <ac:picMkLst>
            <pc:docMk/>
            <pc:sldMk cId="3178240630" sldId="2076138737"/>
            <ac:picMk id="3074" creationId="{0D60CCB8-B584-4AF5-AE6C-5F294B29CBC7}"/>
          </ac:picMkLst>
        </pc:picChg>
      </pc:sldChg>
      <pc:sldChg chg="addSp delSp modSp">
        <pc:chgData name="Eldert Grootenboer" userId="3fe8758b2c2b58d2" providerId="LiveId" clId="{78B6E4D9-2190-4AE4-9109-0E85E2909BAF}" dt="2020-10-19T16:01:07.052" v="5165"/>
        <pc:sldMkLst>
          <pc:docMk/>
          <pc:sldMk cId="3853170999" sldId="2076138737"/>
        </pc:sldMkLst>
        <pc:spChg chg="del">
          <ac:chgData name="Eldert Grootenboer" userId="3fe8758b2c2b58d2" providerId="LiveId" clId="{78B6E4D9-2190-4AE4-9109-0E85E2909BAF}" dt="2020-10-19T16:01:07.052" v="5165"/>
          <ac:spMkLst>
            <pc:docMk/>
            <pc:sldMk cId="3853170999" sldId="2076138737"/>
            <ac:spMk id="5" creationId="{C5D035E2-B99E-449B-B26B-60A67AFFE758}"/>
          </ac:spMkLst>
        </pc:spChg>
        <pc:picChg chg="add mod">
          <ac:chgData name="Eldert Grootenboer" userId="3fe8758b2c2b58d2" providerId="LiveId" clId="{78B6E4D9-2190-4AE4-9109-0E85E2909BAF}" dt="2020-10-19T16:01:07.052" v="5165"/>
          <ac:picMkLst>
            <pc:docMk/>
            <pc:sldMk cId="3853170999" sldId="2076138737"/>
            <ac:picMk id="1026" creationId="{8A48CCDD-34A6-426E-96ED-D73FB06CD550}"/>
          </ac:picMkLst>
        </pc:picChg>
      </pc:sldChg>
      <pc:sldChg chg="addSp delSp modSp">
        <pc:chgData name="Eldert Grootenboer" userId="3fe8758b2c2b58d2" providerId="LiveId" clId="{78B6E4D9-2190-4AE4-9109-0E85E2909BAF}" dt="2020-10-19T16:04:55.209" v="5215"/>
        <pc:sldMkLst>
          <pc:docMk/>
          <pc:sldMk cId="91080569" sldId="2076138738"/>
        </pc:sldMkLst>
        <pc:spChg chg="del">
          <ac:chgData name="Eldert Grootenboer" userId="3fe8758b2c2b58d2" providerId="LiveId" clId="{78B6E4D9-2190-4AE4-9109-0E85E2909BAF}" dt="2020-10-19T16:04:55.209" v="5215"/>
          <ac:spMkLst>
            <pc:docMk/>
            <pc:sldMk cId="91080569" sldId="2076138738"/>
            <ac:spMk id="5" creationId="{DB7D1224-1F0D-48AA-B4AE-8363978C530F}"/>
          </ac:spMkLst>
        </pc:spChg>
        <pc:picChg chg="add mod">
          <ac:chgData name="Eldert Grootenboer" userId="3fe8758b2c2b58d2" providerId="LiveId" clId="{78B6E4D9-2190-4AE4-9109-0E85E2909BAF}" dt="2020-10-19T16:04:55.209" v="5215"/>
          <ac:picMkLst>
            <pc:docMk/>
            <pc:sldMk cId="91080569" sldId="2076138738"/>
            <ac:picMk id="4098" creationId="{41F40912-3C52-4F04-9DB0-91F3CE6B7839}"/>
          </ac:picMkLst>
        </pc:picChg>
      </pc:sldChg>
      <pc:sldChg chg="addSp delSp modSp new add del mod modClrScheme chgLayout modNotesTx">
        <pc:chgData name="Eldert Grootenboer" userId="3fe8758b2c2b58d2" providerId="LiveId" clId="{78B6E4D9-2190-4AE4-9109-0E85E2909BAF}" dt="2020-11-02T16:30:06.714" v="7456" actId="20577"/>
        <pc:sldMkLst>
          <pc:docMk/>
          <pc:sldMk cId="1959115149" sldId="2076138738"/>
        </pc:sldMkLst>
        <pc:spChg chg="del mod ord">
          <ac:chgData name="Eldert Grootenboer" userId="3fe8758b2c2b58d2" providerId="LiveId" clId="{78B6E4D9-2190-4AE4-9109-0E85E2909BAF}" dt="2020-10-19T16:01:59.271" v="5171" actId="700"/>
          <ac:spMkLst>
            <pc:docMk/>
            <pc:sldMk cId="1959115149" sldId="2076138738"/>
            <ac:spMk id="2" creationId="{C3B2C3FC-5F0B-42C3-B4DE-0F191E4ED829}"/>
          </ac:spMkLst>
        </pc:spChg>
        <pc:spChg chg="del mod ord">
          <ac:chgData name="Eldert Grootenboer" userId="3fe8758b2c2b58d2" providerId="LiveId" clId="{78B6E4D9-2190-4AE4-9109-0E85E2909BAF}" dt="2020-10-19T16:01:59.271" v="5171" actId="700"/>
          <ac:spMkLst>
            <pc:docMk/>
            <pc:sldMk cId="1959115149" sldId="2076138738"/>
            <ac:spMk id="3" creationId="{5629EDE2-9B04-4740-A605-3023DCD0982B}"/>
          </ac:spMkLst>
        </pc:spChg>
        <pc:spChg chg="add mod ord">
          <ac:chgData name="Eldert Grootenboer" userId="3fe8758b2c2b58d2" providerId="LiveId" clId="{78B6E4D9-2190-4AE4-9109-0E85E2909BAF}" dt="2020-10-19T16:02:09.496" v="5201" actId="404"/>
          <ac:spMkLst>
            <pc:docMk/>
            <pc:sldMk cId="1959115149" sldId="2076138738"/>
            <ac:spMk id="4" creationId="{D08FEB9F-6541-4F01-8772-45D4B8D2C97D}"/>
          </ac:spMkLst>
        </pc:spChg>
        <pc:spChg chg="add mod ord">
          <ac:chgData name="Eldert Grootenboer" userId="3fe8758b2c2b58d2" providerId="LiveId" clId="{78B6E4D9-2190-4AE4-9109-0E85E2909BAF}" dt="2020-10-19T16:01:59.271" v="5171" actId="700"/>
          <ac:spMkLst>
            <pc:docMk/>
            <pc:sldMk cId="1959115149" sldId="2076138738"/>
            <ac:spMk id="5" creationId="{DB7D1224-1F0D-48AA-B4AE-8363978C530F}"/>
          </ac:spMkLst>
        </pc:spChg>
      </pc:sldChg>
      <pc:sldChg chg="addSp delSp modSp new add del mod ord modClrScheme chgLayout modNotesTx">
        <pc:chgData name="Eldert Grootenboer" userId="3fe8758b2c2b58d2" providerId="LiveId" clId="{78B6E4D9-2190-4AE4-9109-0E85E2909BAF}" dt="2020-10-24T08:15:07.539" v="6978" actId="20577"/>
        <pc:sldMkLst>
          <pc:docMk/>
          <pc:sldMk cId="1982796179" sldId="2076138739"/>
        </pc:sldMkLst>
        <pc:spChg chg="del mod ord">
          <ac:chgData name="Eldert Grootenboer" userId="3fe8758b2c2b58d2" providerId="LiveId" clId="{78B6E4D9-2190-4AE4-9109-0E85E2909BAF}" dt="2020-10-19T16:05:35.194" v="5222" actId="700"/>
          <ac:spMkLst>
            <pc:docMk/>
            <pc:sldMk cId="1982796179" sldId="2076138739"/>
            <ac:spMk id="2" creationId="{1E41B36D-12EB-4DEC-AA2A-02DBDB034BA8}"/>
          </ac:spMkLst>
        </pc:spChg>
        <pc:spChg chg="add del mod">
          <ac:chgData name="Eldert Grootenboer" userId="3fe8758b2c2b58d2" providerId="LiveId" clId="{78B6E4D9-2190-4AE4-9109-0E85E2909BAF}" dt="2020-10-19T16:07:11.611" v="5252" actId="478"/>
          <ac:spMkLst>
            <pc:docMk/>
            <pc:sldMk cId="1982796179" sldId="2076138739"/>
            <ac:spMk id="2" creationId="{C6434907-A8C0-4E23-912F-DFCF7DCC59A9}"/>
          </ac:spMkLst>
        </pc:spChg>
        <pc:spChg chg="del mod ord">
          <ac:chgData name="Eldert Grootenboer" userId="3fe8758b2c2b58d2" providerId="LiveId" clId="{78B6E4D9-2190-4AE4-9109-0E85E2909BAF}" dt="2020-10-19T16:05:35.194" v="5222" actId="700"/>
          <ac:spMkLst>
            <pc:docMk/>
            <pc:sldMk cId="1982796179" sldId="2076138739"/>
            <ac:spMk id="3" creationId="{94C29EEE-05C1-4460-9B97-8C91E3C6776E}"/>
          </ac:spMkLst>
        </pc:spChg>
        <pc:spChg chg="add mod ord">
          <ac:chgData name="Eldert Grootenboer" userId="3fe8758b2c2b58d2" providerId="LiveId" clId="{78B6E4D9-2190-4AE4-9109-0E85E2909BAF}" dt="2020-10-19T17:46:22.566" v="5902" actId="20577"/>
          <ac:spMkLst>
            <pc:docMk/>
            <pc:sldMk cId="1982796179" sldId="2076138739"/>
            <ac:spMk id="4" creationId="{93D8C8FA-0EF2-4F57-89BF-B2E3AD2949A2}"/>
          </ac:spMkLst>
        </pc:spChg>
        <pc:spChg chg="add del mod ord">
          <ac:chgData name="Eldert Grootenboer" userId="3fe8758b2c2b58d2" providerId="LiveId" clId="{78B6E4D9-2190-4AE4-9109-0E85E2909BAF}" dt="2020-10-19T16:14:58.791" v="5258" actId="22"/>
          <ac:spMkLst>
            <pc:docMk/>
            <pc:sldMk cId="1982796179" sldId="2076138739"/>
            <ac:spMk id="5" creationId="{F87E2292-FD83-499C-A9CE-B5B6AED0CFB5}"/>
          </ac:spMkLst>
        </pc:spChg>
        <pc:picChg chg="add del mod ord">
          <ac:chgData name="Eldert Grootenboer" userId="3fe8758b2c2b58d2" providerId="LiveId" clId="{78B6E4D9-2190-4AE4-9109-0E85E2909BAF}" dt="2020-10-19T16:07:10.870" v="5251" actId="22"/>
          <ac:picMkLst>
            <pc:docMk/>
            <pc:sldMk cId="1982796179" sldId="2076138739"/>
            <ac:picMk id="5" creationId="{5E18BC46-7A93-4E6A-A642-D15EA76A9A15}"/>
          </ac:picMkLst>
        </pc:picChg>
        <pc:picChg chg="add del mod ord">
          <ac:chgData name="Eldert Grootenboer" userId="3fe8758b2c2b58d2" providerId="LiveId" clId="{78B6E4D9-2190-4AE4-9109-0E85E2909BAF}" dt="2020-10-19T16:14:25.416" v="5255" actId="22"/>
          <ac:picMkLst>
            <pc:docMk/>
            <pc:sldMk cId="1982796179" sldId="2076138739"/>
            <ac:picMk id="7" creationId="{5C3E5D4D-CEDC-45D8-9505-35E46EDD91F0}"/>
          </ac:picMkLst>
        </pc:picChg>
        <pc:picChg chg="add del">
          <ac:chgData name="Eldert Grootenboer" userId="3fe8758b2c2b58d2" providerId="LiveId" clId="{78B6E4D9-2190-4AE4-9109-0E85E2909BAF}" dt="2020-10-19T16:14:39.030" v="5257" actId="22"/>
          <ac:picMkLst>
            <pc:docMk/>
            <pc:sldMk cId="1982796179" sldId="2076138739"/>
            <ac:picMk id="9" creationId="{6EE8B214-4CA7-42A6-B2A8-C65F9B7E185E}"/>
          </ac:picMkLst>
        </pc:picChg>
        <pc:picChg chg="add mod ord">
          <ac:chgData name="Eldert Grootenboer" userId="3fe8758b2c2b58d2" providerId="LiveId" clId="{78B6E4D9-2190-4AE4-9109-0E85E2909BAF}" dt="2020-10-19T16:14:58.791" v="5258" actId="22"/>
          <ac:picMkLst>
            <pc:docMk/>
            <pc:sldMk cId="1982796179" sldId="2076138739"/>
            <ac:picMk id="11" creationId="{A4FFC517-5554-41ED-B951-A4B9C7380E19}"/>
          </ac:picMkLst>
        </pc:picChg>
        <pc:picChg chg="add del mod">
          <ac:chgData name="Eldert Grootenboer" userId="3fe8758b2c2b58d2" providerId="LiveId" clId="{78B6E4D9-2190-4AE4-9109-0E85E2909BAF}" dt="2020-10-19T16:07:11.611" v="5252" actId="478"/>
          <ac:picMkLst>
            <pc:docMk/>
            <pc:sldMk cId="1982796179" sldId="2076138739"/>
            <ac:picMk id="5122" creationId="{78761112-0FAB-4F6A-85A7-BA0B4DBF6600}"/>
          </ac:picMkLst>
        </pc:picChg>
      </pc:sldChg>
      <pc:sldChg chg="addSp delSp modSp">
        <pc:chgData name="Eldert Grootenboer" userId="3fe8758b2c2b58d2" providerId="LiveId" clId="{78B6E4D9-2190-4AE4-9109-0E85E2909BAF}" dt="2020-10-19T16:06:48.167" v="5246"/>
        <pc:sldMkLst>
          <pc:docMk/>
          <pc:sldMk cId="3842321680" sldId="2076138739"/>
        </pc:sldMkLst>
        <pc:spChg chg="del">
          <ac:chgData name="Eldert Grootenboer" userId="3fe8758b2c2b58d2" providerId="LiveId" clId="{78B6E4D9-2190-4AE4-9109-0E85E2909BAF}" dt="2020-10-19T16:06:48.167" v="5246"/>
          <ac:spMkLst>
            <pc:docMk/>
            <pc:sldMk cId="3842321680" sldId="2076138739"/>
            <ac:spMk id="5" creationId="{F87E2292-FD83-499C-A9CE-B5B6AED0CFB5}"/>
          </ac:spMkLst>
        </pc:spChg>
        <pc:picChg chg="add mod">
          <ac:chgData name="Eldert Grootenboer" userId="3fe8758b2c2b58d2" providerId="LiveId" clId="{78B6E4D9-2190-4AE4-9109-0E85E2909BAF}" dt="2020-10-19T16:06:48.167" v="5246"/>
          <ac:picMkLst>
            <pc:docMk/>
            <pc:sldMk cId="3842321680" sldId="2076138739"/>
            <ac:picMk id="5122" creationId="{78761112-0FAB-4F6A-85A7-BA0B4DBF6600}"/>
          </ac:picMkLst>
        </pc:picChg>
      </pc:sldChg>
      <pc:sldChg chg="addSp delSp modSp add mod ord modShow">
        <pc:chgData name="Eldert Grootenboer" userId="3fe8758b2c2b58d2" providerId="LiveId" clId="{78B6E4D9-2190-4AE4-9109-0E85E2909BAF}" dt="2020-10-24T07:40:29.282" v="6824" actId="729"/>
        <pc:sldMkLst>
          <pc:docMk/>
          <pc:sldMk cId="3462410859" sldId="2076138740"/>
        </pc:sldMkLst>
        <pc:spChg chg="del mod">
          <ac:chgData name="Eldert Grootenboer" userId="3fe8758b2c2b58d2" providerId="LiveId" clId="{78B6E4D9-2190-4AE4-9109-0E85E2909BAF}" dt="2020-10-19T17:37:19.770" v="5647"/>
          <ac:spMkLst>
            <pc:docMk/>
            <pc:sldMk cId="3462410859" sldId="2076138740"/>
            <ac:spMk id="3" creationId="{ABF53876-10B5-4471-BF7F-2B8B7A2922C6}"/>
          </ac:spMkLst>
        </pc:spChg>
        <pc:graphicFrameChg chg="add del mod">
          <ac:chgData name="Eldert Grootenboer" userId="3fe8758b2c2b58d2" providerId="LiveId" clId="{78B6E4D9-2190-4AE4-9109-0E85E2909BAF}" dt="2020-10-19T17:37:17.882" v="5645"/>
          <ac:graphicFrameMkLst>
            <pc:docMk/>
            <pc:sldMk cId="3462410859" sldId="2076138740"/>
            <ac:graphicFrameMk id="4" creationId="{71F6FCA1-B4F4-4A6B-9C22-8003D3D46AEF}"/>
          </ac:graphicFrameMkLst>
        </pc:graphicFrameChg>
        <pc:graphicFrameChg chg="add mod">
          <ac:chgData name="Eldert Grootenboer" userId="3fe8758b2c2b58d2" providerId="LiveId" clId="{78B6E4D9-2190-4AE4-9109-0E85E2909BAF}" dt="2020-10-19T17:37:44.536" v="5649" actId="207"/>
          <ac:graphicFrameMkLst>
            <pc:docMk/>
            <pc:sldMk cId="3462410859" sldId="2076138740"/>
            <ac:graphicFrameMk id="5" creationId="{3E3ED863-2B96-4A4A-ABBE-86CBF4245012}"/>
          </ac:graphicFrameMkLst>
        </pc:graphicFrameChg>
      </pc:sldChg>
      <pc:sldChg chg="addSp delSp modSp add mod modAnim">
        <pc:chgData name="Eldert Grootenboer" userId="3fe8758b2c2b58d2" providerId="LiveId" clId="{78B6E4D9-2190-4AE4-9109-0E85E2909BAF}" dt="2020-11-06T09:07:49.723" v="7512"/>
        <pc:sldMkLst>
          <pc:docMk/>
          <pc:sldMk cId="2489544508" sldId="2076138741"/>
        </pc:sldMkLst>
        <pc:spChg chg="del mod">
          <ac:chgData name="Eldert Grootenboer" userId="3fe8758b2c2b58d2" providerId="LiveId" clId="{78B6E4D9-2190-4AE4-9109-0E85E2909BAF}" dt="2020-10-19T17:42:26.211" v="5765"/>
          <ac:spMkLst>
            <pc:docMk/>
            <pc:sldMk cId="2489544508" sldId="2076138741"/>
            <ac:spMk id="3" creationId="{33F0F3C9-D5A2-4A4E-A538-B2111B11B5E0}"/>
          </ac:spMkLst>
        </pc:spChg>
        <pc:graphicFrameChg chg="add mod">
          <ac:chgData name="Eldert Grootenboer" userId="3fe8758b2c2b58d2" providerId="LiveId" clId="{78B6E4D9-2190-4AE4-9109-0E85E2909BAF}" dt="2020-11-06T09:07:24.860" v="7503" actId="2085"/>
          <ac:graphicFrameMkLst>
            <pc:docMk/>
            <pc:sldMk cId="2489544508" sldId="2076138741"/>
            <ac:graphicFrameMk id="4" creationId="{693685A5-2872-40C4-82B7-33A1D9EE124B}"/>
          </ac:graphicFrameMkLst>
        </pc:graphicFrameChg>
      </pc:sldChg>
      <pc:sldChg chg="addSp delSp modSp new add del mod modClrScheme chgLayout">
        <pc:chgData name="Eldert Grootenboer" userId="3fe8758b2c2b58d2" providerId="LiveId" clId="{78B6E4D9-2190-4AE4-9109-0E85E2909BAF}" dt="2020-10-19T17:48:16.647" v="5944" actId="20577"/>
        <pc:sldMkLst>
          <pc:docMk/>
          <pc:sldMk cId="1149345592" sldId="2076138742"/>
        </pc:sldMkLst>
        <pc:spChg chg="del mod ord">
          <ac:chgData name="Eldert Grootenboer" userId="3fe8758b2c2b58d2" providerId="LiveId" clId="{78B6E4D9-2190-4AE4-9109-0E85E2909BAF}" dt="2020-10-19T17:43:09.829" v="5771" actId="700"/>
          <ac:spMkLst>
            <pc:docMk/>
            <pc:sldMk cId="1149345592" sldId="2076138742"/>
            <ac:spMk id="2" creationId="{099E38BD-5A04-41ED-B2AE-BDADA4DB5E99}"/>
          </ac:spMkLst>
        </pc:spChg>
        <pc:spChg chg="del mod ord">
          <ac:chgData name="Eldert Grootenboer" userId="3fe8758b2c2b58d2" providerId="LiveId" clId="{78B6E4D9-2190-4AE4-9109-0E85E2909BAF}" dt="2020-10-19T17:43:09.829" v="5771" actId="700"/>
          <ac:spMkLst>
            <pc:docMk/>
            <pc:sldMk cId="1149345592" sldId="2076138742"/>
            <ac:spMk id="3" creationId="{20813BA0-F415-469D-A43C-CA1C44F64AAE}"/>
          </ac:spMkLst>
        </pc:spChg>
        <pc:spChg chg="add mod ord">
          <ac:chgData name="Eldert Grootenboer" userId="3fe8758b2c2b58d2" providerId="LiveId" clId="{78B6E4D9-2190-4AE4-9109-0E85E2909BAF}" dt="2020-10-19T17:48:16.647" v="5944" actId="20577"/>
          <ac:spMkLst>
            <pc:docMk/>
            <pc:sldMk cId="1149345592" sldId="2076138742"/>
            <ac:spMk id="4" creationId="{AE1023BB-BA9F-4139-B848-E67ABC7950FB}"/>
          </ac:spMkLst>
        </pc:spChg>
        <pc:spChg chg="add mod ord">
          <ac:chgData name="Eldert Grootenboer" userId="3fe8758b2c2b58d2" providerId="LiveId" clId="{78B6E4D9-2190-4AE4-9109-0E85E2909BAF}" dt="2020-10-19T17:43:09.829" v="5771" actId="700"/>
          <ac:spMkLst>
            <pc:docMk/>
            <pc:sldMk cId="1149345592" sldId="2076138742"/>
            <ac:spMk id="5" creationId="{FD444559-A00E-4AAD-9900-6C226FC91EDC}"/>
          </ac:spMkLst>
        </pc:spChg>
      </pc:sldChg>
      <pc:sldChg chg="addSp delSp modSp">
        <pc:chgData name="Eldert Grootenboer" userId="3fe8758b2c2b58d2" providerId="LiveId" clId="{78B6E4D9-2190-4AE4-9109-0E85E2909BAF}" dt="2020-10-19T17:47:46.769" v="5920"/>
        <pc:sldMkLst>
          <pc:docMk/>
          <pc:sldMk cId="1439544020" sldId="2076138742"/>
        </pc:sldMkLst>
        <pc:spChg chg="del">
          <ac:chgData name="Eldert Grootenboer" userId="3fe8758b2c2b58d2" providerId="LiveId" clId="{78B6E4D9-2190-4AE4-9109-0E85E2909BAF}" dt="2020-10-19T17:47:46.769" v="5920"/>
          <ac:spMkLst>
            <pc:docMk/>
            <pc:sldMk cId="1439544020" sldId="2076138742"/>
            <ac:spMk id="5" creationId="{FD444559-A00E-4AAD-9900-6C226FC91EDC}"/>
          </ac:spMkLst>
        </pc:spChg>
        <pc:picChg chg="add mod">
          <ac:chgData name="Eldert Grootenboer" userId="3fe8758b2c2b58d2" providerId="LiveId" clId="{78B6E4D9-2190-4AE4-9109-0E85E2909BAF}" dt="2020-10-19T17:47:46.769" v="5920"/>
          <ac:picMkLst>
            <pc:docMk/>
            <pc:sldMk cId="1439544020" sldId="2076138742"/>
            <ac:picMk id="15362" creationId="{01F4589E-36BB-4A7B-B0AC-00F94A70C22E}"/>
          </ac:picMkLst>
        </pc:picChg>
      </pc:sldChg>
      <pc:sldChg chg="addSp delSp modSp">
        <pc:chgData name="Eldert Grootenboer" userId="3fe8758b2c2b58d2" providerId="LiveId" clId="{78B6E4D9-2190-4AE4-9109-0E85E2909BAF}" dt="2020-10-19T17:44:33.955" v="5787"/>
        <pc:sldMkLst>
          <pc:docMk/>
          <pc:sldMk cId="317837417" sldId="2076138743"/>
        </pc:sldMkLst>
        <pc:spChg chg="del">
          <ac:chgData name="Eldert Grootenboer" userId="3fe8758b2c2b58d2" providerId="LiveId" clId="{78B6E4D9-2190-4AE4-9109-0E85E2909BAF}" dt="2020-10-19T17:44:33.955" v="5787"/>
          <ac:spMkLst>
            <pc:docMk/>
            <pc:sldMk cId="317837417" sldId="2076138743"/>
            <ac:spMk id="5" creationId="{87812152-DD60-445B-A488-C1047B4DA36D}"/>
          </ac:spMkLst>
        </pc:spChg>
        <pc:picChg chg="add mod">
          <ac:chgData name="Eldert Grootenboer" userId="3fe8758b2c2b58d2" providerId="LiveId" clId="{78B6E4D9-2190-4AE4-9109-0E85E2909BAF}" dt="2020-10-19T17:44:33.955" v="5787"/>
          <ac:picMkLst>
            <pc:docMk/>
            <pc:sldMk cId="317837417" sldId="2076138743"/>
            <ac:picMk id="14338" creationId="{823A999B-2665-4213-8A6A-0EB4C8F5C409}"/>
          </ac:picMkLst>
        </pc:picChg>
      </pc:sldChg>
      <pc:sldChg chg="addSp delSp modSp new add del mod modClrScheme chgLayout">
        <pc:chgData name="Eldert Grootenboer" userId="3fe8758b2c2b58d2" providerId="LiveId" clId="{78B6E4D9-2190-4AE4-9109-0E85E2909BAF}" dt="2020-10-19T17:45:09.469" v="5896" actId="20577"/>
        <pc:sldMkLst>
          <pc:docMk/>
          <pc:sldMk cId="3832578511" sldId="2076138743"/>
        </pc:sldMkLst>
        <pc:spChg chg="del mod ord">
          <ac:chgData name="Eldert Grootenboer" userId="3fe8758b2c2b58d2" providerId="LiveId" clId="{78B6E4D9-2190-4AE4-9109-0E85E2909BAF}" dt="2020-10-19T17:44:31.212" v="5786" actId="700"/>
          <ac:spMkLst>
            <pc:docMk/>
            <pc:sldMk cId="3832578511" sldId="2076138743"/>
            <ac:spMk id="2" creationId="{D165C833-48D3-45B8-9A8C-81596FF6E069}"/>
          </ac:spMkLst>
        </pc:spChg>
        <pc:spChg chg="del mod ord">
          <ac:chgData name="Eldert Grootenboer" userId="3fe8758b2c2b58d2" providerId="LiveId" clId="{78B6E4D9-2190-4AE4-9109-0E85E2909BAF}" dt="2020-10-19T17:44:31.212" v="5786" actId="700"/>
          <ac:spMkLst>
            <pc:docMk/>
            <pc:sldMk cId="3832578511" sldId="2076138743"/>
            <ac:spMk id="3" creationId="{CD2CE2E0-3D29-4513-9F74-853581DCF0BB}"/>
          </ac:spMkLst>
        </pc:spChg>
        <pc:spChg chg="add mod ord">
          <ac:chgData name="Eldert Grootenboer" userId="3fe8758b2c2b58d2" providerId="LiveId" clId="{78B6E4D9-2190-4AE4-9109-0E85E2909BAF}" dt="2020-10-19T17:45:09.469" v="5896" actId="20577"/>
          <ac:spMkLst>
            <pc:docMk/>
            <pc:sldMk cId="3832578511" sldId="2076138743"/>
            <ac:spMk id="4" creationId="{697EBF04-9507-4A82-851D-5427ADD2DB4E}"/>
          </ac:spMkLst>
        </pc:spChg>
        <pc:spChg chg="add mod ord">
          <ac:chgData name="Eldert Grootenboer" userId="3fe8758b2c2b58d2" providerId="LiveId" clId="{78B6E4D9-2190-4AE4-9109-0E85E2909BAF}" dt="2020-10-19T17:44:31.212" v="5786" actId="700"/>
          <ac:spMkLst>
            <pc:docMk/>
            <pc:sldMk cId="3832578511" sldId="2076138743"/>
            <ac:spMk id="5" creationId="{87812152-DD60-445B-A488-C1047B4DA36D}"/>
          </ac:spMkLst>
        </pc:spChg>
      </pc:sldChg>
      <pc:sldChg chg="addSp delSp modSp new add del mod modClrScheme chgLayout">
        <pc:chgData name="Eldert Grootenboer" userId="3fe8758b2c2b58d2" providerId="LiveId" clId="{78B6E4D9-2190-4AE4-9109-0E85E2909BAF}" dt="2020-10-19T17:54:13.202" v="5967" actId="22"/>
        <pc:sldMkLst>
          <pc:docMk/>
          <pc:sldMk cId="896886727" sldId="2076138744"/>
        </pc:sldMkLst>
        <pc:spChg chg="del mod ord">
          <ac:chgData name="Eldert Grootenboer" userId="3fe8758b2c2b58d2" providerId="LiveId" clId="{78B6E4D9-2190-4AE4-9109-0E85E2909BAF}" dt="2020-10-19T17:45:20.404" v="5898" actId="700"/>
          <ac:spMkLst>
            <pc:docMk/>
            <pc:sldMk cId="896886727" sldId="2076138744"/>
            <ac:spMk id="2" creationId="{F5854511-2187-47DF-B2F0-8DD03B7E64AB}"/>
          </ac:spMkLst>
        </pc:spChg>
        <pc:spChg chg="del mod ord">
          <ac:chgData name="Eldert Grootenboer" userId="3fe8758b2c2b58d2" providerId="LiveId" clId="{78B6E4D9-2190-4AE4-9109-0E85E2909BAF}" dt="2020-10-19T17:45:20.404" v="5898" actId="700"/>
          <ac:spMkLst>
            <pc:docMk/>
            <pc:sldMk cId="896886727" sldId="2076138744"/>
            <ac:spMk id="3" creationId="{831A367C-DF23-43AE-BF9E-B02694B144B5}"/>
          </ac:spMkLst>
        </pc:spChg>
        <pc:spChg chg="add mod ord">
          <ac:chgData name="Eldert Grootenboer" userId="3fe8758b2c2b58d2" providerId="LiveId" clId="{78B6E4D9-2190-4AE4-9109-0E85E2909BAF}" dt="2020-10-19T17:52:36.807" v="5965" actId="20577"/>
          <ac:spMkLst>
            <pc:docMk/>
            <pc:sldMk cId="896886727" sldId="2076138744"/>
            <ac:spMk id="4" creationId="{9140B584-BA7B-4AAC-BE76-FFB112467639}"/>
          </ac:spMkLst>
        </pc:spChg>
        <pc:spChg chg="add mod ord">
          <ac:chgData name="Eldert Grootenboer" userId="3fe8758b2c2b58d2" providerId="LiveId" clId="{78B6E4D9-2190-4AE4-9109-0E85E2909BAF}" dt="2020-10-19T17:45:20.404" v="5898" actId="700"/>
          <ac:spMkLst>
            <pc:docMk/>
            <pc:sldMk cId="896886727" sldId="2076138744"/>
            <ac:spMk id="5" creationId="{F73E853A-B90E-466C-9B64-6E826FD747EE}"/>
          </ac:spMkLst>
        </pc:spChg>
      </pc:sldChg>
      <pc:sldChg chg="addSp delSp modSp">
        <pc:chgData name="Eldert Grootenboer" userId="3fe8758b2c2b58d2" providerId="LiveId" clId="{78B6E4D9-2190-4AE4-9109-0E85E2909BAF}" dt="2020-10-19T17:54:13.189" v="5966"/>
        <pc:sldMkLst>
          <pc:docMk/>
          <pc:sldMk cId="3376808222" sldId="2076138744"/>
        </pc:sldMkLst>
        <pc:spChg chg="del">
          <ac:chgData name="Eldert Grootenboer" userId="3fe8758b2c2b58d2" providerId="LiveId" clId="{78B6E4D9-2190-4AE4-9109-0E85E2909BAF}" dt="2020-10-19T17:54:13.189" v="5966"/>
          <ac:spMkLst>
            <pc:docMk/>
            <pc:sldMk cId="3376808222" sldId="2076138744"/>
            <ac:spMk id="5" creationId="{F73E853A-B90E-466C-9B64-6E826FD747EE}"/>
          </ac:spMkLst>
        </pc:spChg>
        <pc:picChg chg="add mod">
          <ac:chgData name="Eldert Grootenboer" userId="3fe8758b2c2b58d2" providerId="LiveId" clId="{78B6E4D9-2190-4AE4-9109-0E85E2909BAF}" dt="2020-10-19T17:54:13.189" v="5966"/>
          <ac:picMkLst>
            <pc:docMk/>
            <pc:sldMk cId="3376808222" sldId="2076138744"/>
            <ac:picMk id="17410" creationId="{B1DA41ED-C45E-44F1-83C5-14B28E4A6529}"/>
          </ac:picMkLst>
        </pc:picChg>
      </pc:sldChg>
      <pc:sldChg chg="addSp delSp modSp">
        <pc:chgData name="Eldert Grootenboer" userId="3fe8758b2c2b58d2" providerId="LiveId" clId="{78B6E4D9-2190-4AE4-9109-0E85E2909BAF}" dt="2020-10-19T17:50:46.079" v="5945"/>
        <pc:sldMkLst>
          <pc:docMk/>
          <pc:sldMk cId="3446777838" sldId="2076138744"/>
        </pc:sldMkLst>
        <pc:spChg chg="del">
          <ac:chgData name="Eldert Grootenboer" userId="3fe8758b2c2b58d2" providerId="LiveId" clId="{78B6E4D9-2190-4AE4-9109-0E85E2909BAF}" dt="2020-10-19T17:50:46.079" v="5945"/>
          <ac:spMkLst>
            <pc:docMk/>
            <pc:sldMk cId="3446777838" sldId="2076138744"/>
            <ac:spMk id="5" creationId="{F73E853A-B90E-466C-9B64-6E826FD747EE}"/>
          </ac:spMkLst>
        </pc:spChg>
        <pc:picChg chg="add mod">
          <ac:chgData name="Eldert Grootenboer" userId="3fe8758b2c2b58d2" providerId="LiveId" clId="{78B6E4D9-2190-4AE4-9109-0E85E2909BAF}" dt="2020-10-19T17:50:46.079" v="5945"/>
          <ac:picMkLst>
            <pc:docMk/>
            <pc:sldMk cId="3446777838" sldId="2076138744"/>
            <ac:picMk id="16386" creationId="{1AEB5689-DEDC-4D13-9D6F-892DEDEA7D80}"/>
          </ac:picMkLst>
        </pc:picChg>
      </pc:sldChg>
      <pc:sldChg chg="addSp delSp modSp add mod modAnim">
        <pc:chgData name="Eldert Grootenboer" userId="3fe8758b2c2b58d2" providerId="LiveId" clId="{78B6E4D9-2190-4AE4-9109-0E85E2909BAF}" dt="2020-10-24T07:43:02.224" v="6853"/>
        <pc:sldMkLst>
          <pc:docMk/>
          <pc:sldMk cId="235992458" sldId="2076138745"/>
        </pc:sldMkLst>
        <pc:spChg chg="del mod">
          <ac:chgData name="Eldert Grootenboer" userId="3fe8758b2c2b58d2" providerId="LiveId" clId="{78B6E4D9-2190-4AE4-9109-0E85E2909BAF}" dt="2020-10-19T17:58:48.105" v="6187"/>
          <ac:spMkLst>
            <pc:docMk/>
            <pc:sldMk cId="235992458" sldId="2076138745"/>
            <ac:spMk id="5" creationId="{2CE6D1DA-BB9A-43FE-A9E5-02D29FFB8BD5}"/>
          </ac:spMkLst>
        </pc:spChg>
        <pc:graphicFrameChg chg="add del mod">
          <ac:chgData name="Eldert Grootenboer" userId="3fe8758b2c2b58d2" providerId="LiveId" clId="{78B6E4D9-2190-4AE4-9109-0E85E2909BAF}" dt="2020-10-19T17:58:47.084" v="6186"/>
          <ac:graphicFrameMkLst>
            <pc:docMk/>
            <pc:sldMk cId="235992458" sldId="2076138745"/>
            <ac:graphicFrameMk id="6" creationId="{83020939-6AEA-439B-B052-A660157F483C}"/>
          </ac:graphicFrameMkLst>
        </pc:graphicFrameChg>
        <pc:graphicFrameChg chg="add mod">
          <ac:chgData name="Eldert Grootenboer" userId="3fe8758b2c2b58d2" providerId="LiveId" clId="{78B6E4D9-2190-4AE4-9109-0E85E2909BAF}" dt="2020-10-19T18:16:57.807" v="6759" actId="12100"/>
          <ac:graphicFrameMkLst>
            <pc:docMk/>
            <pc:sldMk cId="235992458" sldId="2076138745"/>
            <ac:graphicFrameMk id="7" creationId="{CFC04138-C1C0-4B05-8CC7-ABEF5C0C652A}"/>
          </ac:graphicFrameMkLst>
        </pc:graphicFrameChg>
      </pc:sldChg>
      <pc:sldChg chg="modSp add del mod">
        <pc:chgData name="Eldert Grootenboer" userId="3fe8758b2c2b58d2" providerId="LiveId" clId="{78B6E4D9-2190-4AE4-9109-0E85E2909BAF}" dt="2020-10-19T18:09:02.348" v="6479" actId="47"/>
        <pc:sldMkLst>
          <pc:docMk/>
          <pc:sldMk cId="2970283041" sldId="2076138746"/>
        </pc:sldMkLst>
        <pc:spChg chg="mod">
          <ac:chgData name="Eldert Grootenboer" userId="3fe8758b2c2b58d2" providerId="LiveId" clId="{78B6E4D9-2190-4AE4-9109-0E85E2909BAF}" dt="2020-10-19T18:03:16.736" v="6221" actId="20577"/>
          <ac:spMkLst>
            <pc:docMk/>
            <pc:sldMk cId="2970283041" sldId="2076138746"/>
            <ac:spMk id="3" creationId="{AE726FF8-D3D8-4B61-AC8B-1A2B7AF2BEFC}"/>
          </ac:spMkLst>
        </pc:spChg>
      </pc:sldChg>
      <pc:sldChg chg="modSp add mod modAnim modNotesTx">
        <pc:chgData name="Eldert Grootenboer" userId="3fe8758b2c2b58d2" providerId="LiveId" clId="{78B6E4D9-2190-4AE4-9109-0E85E2909BAF}" dt="2020-10-24T08:14:02.764" v="6959" actId="20577"/>
        <pc:sldMkLst>
          <pc:docMk/>
          <pc:sldMk cId="2956862960" sldId="2076138747"/>
        </pc:sldMkLst>
        <pc:spChg chg="mod">
          <ac:chgData name="Eldert Grootenboer" userId="3fe8758b2c2b58d2" providerId="LiveId" clId="{78B6E4D9-2190-4AE4-9109-0E85E2909BAF}" dt="2020-10-19T18:08:44.202" v="6475"/>
          <ac:spMkLst>
            <pc:docMk/>
            <pc:sldMk cId="2956862960" sldId="2076138747"/>
            <ac:spMk id="2" creationId="{4C2786E8-85D0-4C35-A7FD-070070AD4550}"/>
          </ac:spMkLst>
        </pc:spChg>
        <pc:graphicFrameChg chg="mod">
          <ac:chgData name="Eldert Grootenboer" userId="3fe8758b2c2b58d2" providerId="LiveId" clId="{78B6E4D9-2190-4AE4-9109-0E85E2909BAF}" dt="2020-10-19T18:10:33.243" v="6486" actId="207"/>
          <ac:graphicFrameMkLst>
            <pc:docMk/>
            <pc:sldMk cId="2956862960" sldId="2076138747"/>
            <ac:graphicFrameMk id="4" creationId="{693685A5-2872-40C4-82B7-33A1D9EE124B}"/>
          </ac:graphicFrameMkLst>
        </pc:graphicFrameChg>
      </pc:sldChg>
      <pc:sldChg chg="modSp add mod modAnim">
        <pc:chgData name="Eldert Grootenboer" userId="3fe8758b2c2b58d2" providerId="LiveId" clId="{78B6E4D9-2190-4AE4-9109-0E85E2909BAF}" dt="2020-10-24T07:38:58.384" v="6821"/>
        <pc:sldMkLst>
          <pc:docMk/>
          <pc:sldMk cId="4238872263" sldId="2076138748"/>
        </pc:sldMkLst>
        <pc:spChg chg="mod">
          <ac:chgData name="Eldert Grootenboer" userId="3fe8758b2c2b58d2" providerId="LiveId" clId="{78B6E4D9-2190-4AE4-9109-0E85E2909BAF}" dt="2020-10-19T18:12:27.262" v="6589" actId="20577"/>
          <ac:spMkLst>
            <pc:docMk/>
            <pc:sldMk cId="4238872263" sldId="2076138748"/>
            <ac:spMk id="2" creationId="{00000000-0000-0000-0000-000000000000}"/>
          </ac:spMkLst>
        </pc:spChg>
        <pc:graphicFrameChg chg="mod">
          <ac:chgData name="Eldert Grootenboer" userId="3fe8758b2c2b58d2" providerId="LiveId" clId="{78B6E4D9-2190-4AE4-9109-0E85E2909BAF}" dt="2020-10-19T18:16:33.271" v="6758" actId="207"/>
          <ac:graphicFrameMkLst>
            <pc:docMk/>
            <pc:sldMk cId="4238872263" sldId="2076138748"/>
            <ac:graphicFrameMk id="9" creationId="{656B2E98-E922-470E-85A5-4A5392B97242}"/>
          </ac:graphicFrameMkLst>
        </pc:graphicFrameChg>
      </pc:sldChg>
      <pc:sldChg chg="new del setBg modNotesTx">
        <pc:chgData name="Eldert Grootenboer" userId="3fe8758b2c2b58d2" providerId="LiveId" clId="{78B6E4D9-2190-4AE4-9109-0E85E2909BAF}" dt="2020-11-28T07:56:40.287" v="7665" actId="47"/>
        <pc:sldMkLst>
          <pc:docMk/>
          <pc:sldMk cId="1837632673" sldId="2076138749"/>
        </pc:sldMkLst>
      </pc:sldChg>
      <pc:sldMasterChg chg="del delSldLayout">
        <pc:chgData name="Eldert Grootenboer" userId="3fe8758b2c2b58d2" providerId="LiveId" clId="{78B6E4D9-2190-4AE4-9109-0E85E2909BAF}" dt="2020-10-24T13:42:00.246" v="7442" actId="47"/>
        <pc:sldMasterMkLst>
          <pc:docMk/>
          <pc:sldMasterMk cId="2877819601" sldId="2147483678"/>
        </pc:sldMasterMkLst>
        <pc:sldLayoutChg chg="del">
          <pc:chgData name="Eldert Grootenboer" userId="3fe8758b2c2b58d2" providerId="LiveId" clId="{78B6E4D9-2190-4AE4-9109-0E85E2909BAF}" dt="2020-10-24T13:42:00.246" v="7442" actId="47"/>
          <pc:sldLayoutMkLst>
            <pc:docMk/>
            <pc:sldMasterMk cId="2877819601" sldId="2147483678"/>
            <pc:sldLayoutMk cId="3036694806" sldId="2147483679"/>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2513457239" sldId="2147483680"/>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2992994082" sldId="2147483681"/>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2238591172" sldId="2147483682"/>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1117032454" sldId="2147483683"/>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3616319653" sldId="2147483684"/>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2010997901" sldId="2147483685"/>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623156265" sldId="2147483686"/>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3201448162" sldId="2147483687"/>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3148266494" sldId="2147483688"/>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2984236294" sldId="2147483689"/>
          </pc:sldLayoutMkLst>
        </pc:sldLayoutChg>
        <pc:sldLayoutChg chg="del">
          <pc:chgData name="Eldert Grootenboer" userId="3fe8758b2c2b58d2" providerId="LiveId" clId="{78B6E4D9-2190-4AE4-9109-0E85E2909BAF}" dt="2020-10-24T13:42:00.246" v="7442" actId="47"/>
          <pc:sldLayoutMkLst>
            <pc:docMk/>
            <pc:sldMasterMk cId="2877819601" sldId="2147483678"/>
            <pc:sldLayoutMk cId="3030417073" sldId="2147483690"/>
          </pc:sldLayoutMkLst>
        </pc:sldLayoutChg>
      </pc:sldMasterChg>
    </pc:docChg>
  </pc:docChgLst>
  <pc:docChgLst>
    <pc:chgData name="Eldert Grootenboer" userId="3fe8758b2c2b58d2" providerId="LiveId" clId="{76444A61-C3D3-48E5-B979-D806E92B623B}"/>
    <pc:docChg chg="undo redo custSel addSld delSld modSld sldOrd modSection">
      <pc:chgData name="Eldert Grootenboer" userId="3fe8758b2c2b58d2" providerId="LiveId" clId="{76444A61-C3D3-48E5-B979-D806E92B623B}" dt="2020-09-06T14:24:25.060" v="318" actId="47"/>
      <pc:docMkLst>
        <pc:docMk/>
      </pc:docMkLst>
      <pc:sldChg chg="modAnim">
        <pc:chgData name="Eldert Grootenboer" userId="3fe8758b2c2b58d2" providerId="LiveId" clId="{76444A61-C3D3-48E5-B979-D806E92B623B}" dt="2020-09-06T14:07:36.102" v="185"/>
        <pc:sldMkLst>
          <pc:docMk/>
          <pc:sldMk cId="3433781766" sldId="259"/>
        </pc:sldMkLst>
      </pc:sldChg>
      <pc:sldChg chg="modSp modAnim">
        <pc:chgData name="Eldert Grootenboer" userId="3fe8758b2c2b58d2" providerId="LiveId" clId="{76444A61-C3D3-48E5-B979-D806E92B623B}" dt="2020-09-06T13:46:42.912" v="8" actId="20577"/>
        <pc:sldMkLst>
          <pc:docMk/>
          <pc:sldMk cId="891752123" sldId="1997"/>
        </pc:sldMkLst>
        <pc:spChg chg="mod">
          <ac:chgData name="Eldert Grootenboer" userId="3fe8758b2c2b58d2" providerId="LiveId" clId="{76444A61-C3D3-48E5-B979-D806E92B623B}" dt="2020-09-06T13:46:42.912" v="8" actId="20577"/>
          <ac:spMkLst>
            <pc:docMk/>
            <pc:sldMk cId="891752123" sldId="1997"/>
            <ac:spMk id="16" creationId="{FA376D98-3522-4C69-910D-880684F4FAA0}"/>
          </ac:spMkLst>
        </pc:spChg>
      </pc:sldChg>
      <pc:sldChg chg="modSp mod modAnim">
        <pc:chgData name="Eldert Grootenboer" userId="3fe8758b2c2b58d2" providerId="LiveId" clId="{76444A61-C3D3-48E5-B979-D806E92B623B}" dt="2020-09-06T13:57:32.934" v="88"/>
        <pc:sldMkLst>
          <pc:docMk/>
          <pc:sldMk cId="4102214970" sldId="2447"/>
        </pc:sldMkLst>
        <pc:spChg chg="mod">
          <ac:chgData name="Eldert Grootenboer" userId="3fe8758b2c2b58d2" providerId="LiveId" clId="{76444A61-C3D3-48E5-B979-D806E92B623B}" dt="2020-09-06T13:53:12.334" v="63" actId="1076"/>
          <ac:spMkLst>
            <pc:docMk/>
            <pc:sldMk cId="4102214970" sldId="2447"/>
            <ac:spMk id="2" creationId="{00000000-0000-0000-0000-000000000000}"/>
          </ac:spMkLst>
        </pc:spChg>
        <pc:graphicFrameChg chg="mod">
          <ac:chgData name="Eldert Grootenboer" userId="3fe8758b2c2b58d2" providerId="LiveId" clId="{76444A61-C3D3-48E5-B979-D806E92B623B}" dt="2020-09-06T13:54:41.050" v="75"/>
          <ac:graphicFrameMkLst>
            <pc:docMk/>
            <pc:sldMk cId="4102214970" sldId="2447"/>
            <ac:graphicFrameMk id="9" creationId="{656B2E98-E922-470E-85A5-4A5392B97242}"/>
          </ac:graphicFrameMkLst>
        </pc:graphicFrameChg>
      </pc:sldChg>
      <pc:sldChg chg="addSp delSp modSp mod delAnim modAnim">
        <pc:chgData name="Eldert Grootenboer" userId="3fe8758b2c2b58d2" providerId="LiveId" clId="{76444A61-C3D3-48E5-B979-D806E92B623B}" dt="2020-09-06T14:24:00.553" v="317" actId="20577"/>
        <pc:sldMkLst>
          <pc:docMk/>
          <pc:sldMk cId="1371537393" sldId="2466"/>
        </pc:sldMkLst>
        <pc:spChg chg="mod">
          <ac:chgData name="Eldert Grootenboer" userId="3fe8758b2c2b58d2" providerId="LiveId" clId="{76444A61-C3D3-48E5-B979-D806E92B623B}" dt="2020-09-06T14:17:42.658" v="266" actId="338"/>
          <ac:spMkLst>
            <pc:docMk/>
            <pc:sldMk cId="1371537393" sldId="2466"/>
            <ac:spMk id="2" creationId="{B8ABCF87-7839-994F-A1A7-69F5E4F78BCA}"/>
          </ac:spMkLst>
        </pc:spChg>
        <pc:spChg chg="mod topLvl">
          <ac:chgData name="Eldert Grootenboer" userId="3fe8758b2c2b58d2" providerId="LiveId" clId="{76444A61-C3D3-48E5-B979-D806E92B623B}" dt="2020-09-06T14:17:57.610" v="268" actId="165"/>
          <ac:spMkLst>
            <pc:docMk/>
            <pc:sldMk cId="1371537393" sldId="2466"/>
            <ac:spMk id="9" creationId="{F0617C2B-15A0-451E-8FB3-AE82F00539BC}"/>
          </ac:spMkLst>
        </pc:spChg>
        <pc:spChg chg="mod topLvl">
          <ac:chgData name="Eldert Grootenboer" userId="3fe8758b2c2b58d2" providerId="LiveId" clId="{76444A61-C3D3-48E5-B979-D806E92B623B}" dt="2020-09-06T14:17:57.610" v="268" actId="165"/>
          <ac:spMkLst>
            <pc:docMk/>
            <pc:sldMk cId="1371537393" sldId="2466"/>
            <ac:spMk id="10" creationId="{7359FB9A-11AE-4002-BD91-E4CEA3F8D478}"/>
          </ac:spMkLst>
        </pc:spChg>
        <pc:spChg chg="mod topLvl">
          <ac:chgData name="Eldert Grootenboer" userId="3fe8758b2c2b58d2" providerId="LiveId" clId="{76444A61-C3D3-48E5-B979-D806E92B623B}" dt="2020-09-06T14:17:57.610" v="268" actId="165"/>
          <ac:spMkLst>
            <pc:docMk/>
            <pc:sldMk cId="1371537393" sldId="2466"/>
            <ac:spMk id="11" creationId="{0985DAD6-F9EA-4F9B-B5D4-01649D498AD0}"/>
          </ac:spMkLst>
        </pc:spChg>
        <pc:spChg chg="mod topLvl">
          <ac:chgData name="Eldert Grootenboer" userId="3fe8758b2c2b58d2" providerId="LiveId" clId="{76444A61-C3D3-48E5-B979-D806E92B623B}" dt="2020-09-06T14:17:57.610" v="268" actId="165"/>
          <ac:spMkLst>
            <pc:docMk/>
            <pc:sldMk cId="1371537393" sldId="2466"/>
            <ac:spMk id="12" creationId="{EDCBC147-8F4D-4FB2-A51A-6BD26AAB176D}"/>
          </ac:spMkLst>
        </pc:spChg>
        <pc:spChg chg="mod topLvl">
          <ac:chgData name="Eldert Grootenboer" userId="3fe8758b2c2b58d2" providerId="LiveId" clId="{76444A61-C3D3-48E5-B979-D806E92B623B}" dt="2020-09-06T14:17:57.610" v="268" actId="165"/>
          <ac:spMkLst>
            <pc:docMk/>
            <pc:sldMk cId="1371537393" sldId="2466"/>
            <ac:spMk id="13" creationId="{E71EE4F4-9003-4C9E-ABDD-32BDB296FC8C}"/>
          </ac:spMkLst>
        </pc:spChg>
        <pc:spChg chg="mod topLvl">
          <ac:chgData name="Eldert Grootenboer" userId="3fe8758b2c2b58d2" providerId="LiveId" clId="{76444A61-C3D3-48E5-B979-D806E92B623B}" dt="2020-09-06T14:17:57.610" v="268" actId="165"/>
          <ac:spMkLst>
            <pc:docMk/>
            <pc:sldMk cId="1371537393" sldId="2466"/>
            <ac:spMk id="14" creationId="{E003D546-3479-4B23-8D03-28664B9B8C94}"/>
          </ac:spMkLst>
        </pc:spChg>
        <pc:spChg chg="mod topLvl">
          <ac:chgData name="Eldert Grootenboer" userId="3fe8758b2c2b58d2" providerId="LiveId" clId="{76444A61-C3D3-48E5-B979-D806E92B623B}" dt="2020-09-06T14:17:57.610" v="268" actId="165"/>
          <ac:spMkLst>
            <pc:docMk/>
            <pc:sldMk cId="1371537393" sldId="2466"/>
            <ac:spMk id="15" creationId="{59C28410-E7C7-4330-B459-4A24C132AC47}"/>
          </ac:spMkLst>
        </pc:spChg>
        <pc:spChg chg="mod topLvl">
          <ac:chgData name="Eldert Grootenboer" userId="3fe8758b2c2b58d2" providerId="LiveId" clId="{76444A61-C3D3-48E5-B979-D806E92B623B}" dt="2020-09-06T14:17:57.610" v="268" actId="165"/>
          <ac:spMkLst>
            <pc:docMk/>
            <pc:sldMk cId="1371537393" sldId="2466"/>
            <ac:spMk id="16" creationId="{2C52F089-400E-4764-B790-53FDB4C9760E}"/>
          </ac:spMkLst>
        </pc:spChg>
        <pc:spChg chg="mod topLvl">
          <ac:chgData name="Eldert Grootenboer" userId="3fe8758b2c2b58d2" providerId="LiveId" clId="{76444A61-C3D3-48E5-B979-D806E92B623B}" dt="2020-09-06T14:17:57.610" v="268" actId="165"/>
          <ac:spMkLst>
            <pc:docMk/>
            <pc:sldMk cId="1371537393" sldId="2466"/>
            <ac:spMk id="17" creationId="{884E940A-A6C9-47C9-82B9-385AE260530B}"/>
          </ac:spMkLst>
        </pc:spChg>
        <pc:spChg chg="mod topLvl">
          <ac:chgData name="Eldert Grootenboer" userId="3fe8758b2c2b58d2" providerId="LiveId" clId="{76444A61-C3D3-48E5-B979-D806E92B623B}" dt="2020-09-06T14:17:57.610" v="268" actId="165"/>
          <ac:spMkLst>
            <pc:docMk/>
            <pc:sldMk cId="1371537393" sldId="2466"/>
            <ac:spMk id="18" creationId="{2616BCA8-9B9D-4FB6-BFCA-F804E9608381}"/>
          </ac:spMkLst>
        </pc:spChg>
        <pc:spChg chg="mod topLvl">
          <ac:chgData name="Eldert Grootenboer" userId="3fe8758b2c2b58d2" providerId="LiveId" clId="{76444A61-C3D3-48E5-B979-D806E92B623B}" dt="2020-09-06T14:17:57.610" v="268" actId="165"/>
          <ac:spMkLst>
            <pc:docMk/>
            <pc:sldMk cId="1371537393" sldId="2466"/>
            <ac:spMk id="19" creationId="{4D2F06A8-E7FB-414F-9EA4-56BA31896FA3}"/>
          </ac:spMkLst>
        </pc:spChg>
        <pc:spChg chg="mod topLvl">
          <ac:chgData name="Eldert Grootenboer" userId="3fe8758b2c2b58d2" providerId="LiveId" clId="{76444A61-C3D3-48E5-B979-D806E92B623B}" dt="2020-09-06T14:17:57.610" v="268" actId="165"/>
          <ac:spMkLst>
            <pc:docMk/>
            <pc:sldMk cId="1371537393" sldId="2466"/>
            <ac:spMk id="20" creationId="{4727BE56-14A8-4345-B690-21F011AD15E7}"/>
          </ac:spMkLst>
        </pc:spChg>
        <pc:spChg chg="mod topLvl">
          <ac:chgData name="Eldert Grootenboer" userId="3fe8758b2c2b58d2" providerId="LiveId" clId="{76444A61-C3D3-48E5-B979-D806E92B623B}" dt="2020-09-06T14:17:57.610" v="268" actId="165"/>
          <ac:spMkLst>
            <pc:docMk/>
            <pc:sldMk cId="1371537393" sldId="2466"/>
            <ac:spMk id="21" creationId="{B33C8141-F41C-4C3A-BB2F-300F3BF68D54}"/>
          </ac:spMkLst>
        </pc:spChg>
        <pc:spChg chg="mod topLvl">
          <ac:chgData name="Eldert Grootenboer" userId="3fe8758b2c2b58d2" providerId="LiveId" clId="{76444A61-C3D3-48E5-B979-D806E92B623B}" dt="2020-09-06T14:17:57.610" v="268" actId="165"/>
          <ac:spMkLst>
            <pc:docMk/>
            <pc:sldMk cId="1371537393" sldId="2466"/>
            <ac:spMk id="22" creationId="{8D3DE9A1-C099-499F-9012-7D1761793B0F}"/>
          </ac:spMkLst>
        </pc:spChg>
        <pc:spChg chg="mod topLvl">
          <ac:chgData name="Eldert Grootenboer" userId="3fe8758b2c2b58d2" providerId="LiveId" clId="{76444A61-C3D3-48E5-B979-D806E92B623B}" dt="2020-09-06T14:17:57.610" v="268" actId="165"/>
          <ac:spMkLst>
            <pc:docMk/>
            <pc:sldMk cId="1371537393" sldId="2466"/>
            <ac:spMk id="23" creationId="{6315F026-C22D-489C-B12E-3F0BB6EAE4B5}"/>
          </ac:spMkLst>
        </pc:spChg>
        <pc:spChg chg="mod topLvl">
          <ac:chgData name="Eldert Grootenboer" userId="3fe8758b2c2b58d2" providerId="LiveId" clId="{76444A61-C3D3-48E5-B979-D806E92B623B}" dt="2020-09-06T14:17:57.610" v="268" actId="165"/>
          <ac:spMkLst>
            <pc:docMk/>
            <pc:sldMk cId="1371537393" sldId="2466"/>
            <ac:spMk id="24" creationId="{600FBE1A-F53C-4EED-8B66-6D27DE50A7D9}"/>
          </ac:spMkLst>
        </pc:spChg>
        <pc:spChg chg="mod topLvl">
          <ac:chgData name="Eldert Grootenboer" userId="3fe8758b2c2b58d2" providerId="LiveId" clId="{76444A61-C3D3-48E5-B979-D806E92B623B}" dt="2020-09-06T14:17:57.610" v="268" actId="165"/>
          <ac:spMkLst>
            <pc:docMk/>
            <pc:sldMk cId="1371537393" sldId="2466"/>
            <ac:spMk id="25" creationId="{69395889-8E3C-4AA2-A9BE-ADE160479707}"/>
          </ac:spMkLst>
        </pc:spChg>
        <pc:spChg chg="mod topLvl">
          <ac:chgData name="Eldert Grootenboer" userId="3fe8758b2c2b58d2" providerId="LiveId" clId="{76444A61-C3D3-48E5-B979-D806E92B623B}" dt="2020-09-06T14:17:57.610" v="268" actId="165"/>
          <ac:spMkLst>
            <pc:docMk/>
            <pc:sldMk cId="1371537393" sldId="2466"/>
            <ac:spMk id="26" creationId="{7C5570F1-8AC6-4F3C-9FD5-4B4F21DA49AC}"/>
          </ac:spMkLst>
        </pc:spChg>
        <pc:spChg chg="mod topLvl">
          <ac:chgData name="Eldert Grootenboer" userId="3fe8758b2c2b58d2" providerId="LiveId" clId="{76444A61-C3D3-48E5-B979-D806E92B623B}" dt="2020-09-06T14:17:57.610" v="268" actId="165"/>
          <ac:spMkLst>
            <pc:docMk/>
            <pc:sldMk cId="1371537393" sldId="2466"/>
            <ac:spMk id="27" creationId="{E675266A-81A6-466F-A79C-DC997009D046}"/>
          </ac:spMkLst>
        </pc:spChg>
        <pc:spChg chg="mod topLvl">
          <ac:chgData name="Eldert Grootenboer" userId="3fe8758b2c2b58d2" providerId="LiveId" clId="{76444A61-C3D3-48E5-B979-D806E92B623B}" dt="2020-09-06T14:17:57.610" v="268" actId="165"/>
          <ac:spMkLst>
            <pc:docMk/>
            <pc:sldMk cId="1371537393" sldId="2466"/>
            <ac:spMk id="28" creationId="{D994AED3-F77C-4057-839F-926D102AA7A4}"/>
          </ac:spMkLst>
        </pc:spChg>
        <pc:spChg chg="mod topLvl">
          <ac:chgData name="Eldert Grootenboer" userId="3fe8758b2c2b58d2" providerId="LiveId" clId="{76444A61-C3D3-48E5-B979-D806E92B623B}" dt="2020-09-06T14:17:57.610" v="268" actId="165"/>
          <ac:spMkLst>
            <pc:docMk/>
            <pc:sldMk cId="1371537393" sldId="2466"/>
            <ac:spMk id="29" creationId="{38EFE1B5-0117-4472-9D20-E06C95A93A8C}"/>
          </ac:spMkLst>
        </pc:spChg>
        <pc:spChg chg="mod topLvl">
          <ac:chgData name="Eldert Grootenboer" userId="3fe8758b2c2b58d2" providerId="LiveId" clId="{76444A61-C3D3-48E5-B979-D806E92B623B}" dt="2020-09-06T14:17:57.610" v="268" actId="165"/>
          <ac:spMkLst>
            <pc:docMk/>
            <pc:sldMk cId="1371537393" sldId="2466"/>
            <ac:spMk id="30" creationId="{BE700BEF-6AEA-4D0D-A0B0-71B19F1C9F7F}"/>
          </ac:spMkLst>
        </pc:spChg>
        <pc:spChg chg="mod topLvl">
          <ac:chgData name="Eldert Grootenboer" userId="3fe8758b2c2b58d2" providerId="LiveId" clId="{76444A61-C3D3-48E5-B979-D806E92B623B}" dt="2020-09-06T14:17:57.610" v="268" actId="165"/>
          <ac:spMkLst>
            <pc:docMk/>
            <pc:sldMk cId="1371537393" sldId="2466"/>
            <ac:spMk id="31" creationId="{4EEDD88C-BED1-4AB0-A4D0-4981E31B4E8D}"/>
          </ac:spMkLst>
        </pc:spChg>
        <pc:spChg chg="mod topLvl">
          <ac:chgData name="Eldert Grootenboer" userId="3fe8758b2c2b58d2" providerId="LiveId" clId="{76444A61-C3D3-48E5-B979-D806E92B623B}" dt="2020-09-06T14:17:57.610" v="268" actId="165"/>
          <ac:spMkLst>
            <pc:docMk/>
            <pc:sldMk cId="1371537393" sldId="2466"/>
            <ac:spMk id="32" creationId="{72E7047C-BA02-4804-B1DA-A98E1D795302}"/>
          </ac:spMkLst>
        </pc:spChg>
        <pc:spChg chg="mod topLvl">
          <ac:chgData name="Eldert Grootenboer" userId="3fe8758b2c2b58d2" providerId="LiveId" clId="{76444A61-C3D3-48E5-B979-D806E92B623B}" dt="2020-09-06T14:17:57.610" v="268" actId="165"/>
          <ac:spMkLst>
            <pc:docMk/>
            <pc:sldMk cId="1371537393" sldId="2466"/>
            <ac:spMk id="33" creationId="{26FBCECE-BC48-41AC-A7F4-1023EEA1DA33}"/>
          </ac:spMkLst>
        </pc:spChg>
        <pc:spChg chg="mod topLvl">
          <ac:chgData name="Eldert Grootenboer" userId="3fe8758b2c2b58d2" providerId="LiveId" clId="{76444A61-C3D3-48E5-B979-D806E92B623B}" dt="2020-09-06T14:17:57.610" v="268" actId="165"/>
          <ac:spMkLst>
            <pc:docMk/>
            <pc:sldMk cId="1371537393" sldId="2466"/>
            <ac:spMk id="34" creationId="{D9AE6FAF-796A-4F52-B5EA-6724ACB7C743}"/>
          </ac:spMkLst>
        </pc:spChg>
        <pc:spChg chg="mod topLvl">
          <ac:chgData name="Eldert Grootenboer" userId="3fe8758b2c2b58d2" providerId="LiveId" clId="{76444A61-C3D3-48E5-B979-D806E92B623B}" dt="2020-09-06T14:17:57.610" v="268" actId="165"/>
          <ac:spMkLst>
            <pc:docMk/>
            <pc:sldMk cId="1371537393" sldId="2466"/>
            <ac:spMk id="35" creationId="{605017E1-AC0A-459B-92C7-B351C44D6803}"/>
          </ac:spMkLst>
        </pc:spChg>
        <pc:spChg chg="mod topLvl">
          <ac:chgData name="Eldert Grootenboer" userId="3fe8758b2c2b58d2" providerId="LiveId" clId="{76444A61-C3D3-48E5-B979-D806E92B623B}" dt="2020-09-06T14:17:57.610" v="268" actId="165"/>
          <ac:spMkLst>
            <pc:docMk/>
            <pc:sldMk cId="1371537393" sldId="2466"/>
            <ac:spMk id="36" creationId="{9F70D4CF-4566-4F6A-A5DB-FFFCDA56681A}"/>
          </ac:spMkLst>
        </pc:spChg>
        <pc:spChg chg="mod topLvl">
          <ac:chgData name="Eldert Grootenboer" userId="3fe8758b2c2b58d2" providerId="LiveId" clId="{76444A61-C3D3-48E5-B979-D806E92B623B}" dt="2020-09-06T14:17:57.610" v="268" actId="165"/>
          <ac:spMkLst>
            <pc:docMk/>
            <pc:sldMk cId="1371537393" sldId="2466"/>
            <ac:spMk id="37" creationId="{FCBE572B-F478-43C8-ABFF-2AFA197D8C6F}"/>
          </ac:spMkLst>
        </pc:spChg>
        <pc:spChg chg="mod topLvl">
          <ac:chgData name="Eldert Grootenboer" userId="3fe8758b2c2b58d2" providerId="LiveId" clId="{76444A61-C3D3-48E5-B979-D806E92B623B}" dt="2020-09-06T14:17:57.610" v="268" actId="165"/>
          <ac:spMkLst>
            <pc:docMk/>
            <pc:sldMk cId="1371537393" sldId="2466"/>
            <ac:spMk id="38" creationId="{9B5E15E3-30D6-4B9A-9F57-0FAEDEB38EB8}"/>
          </ac:spMkLst>
        </pc:spChg>
        <pc:spChg chg="mod topLvl">
          <ac:chgData name="Eldert Grootenboer" userId="3fe8758b2c2b58d2" providerId="LiveId" clId="{76444A61-C3D3-48E5-B979-D806E92B623B}" dt="2020-09-06T14:17:57.610" v="268" actId="165"/>
          <ac:spMkLst>
            <pc:docMk/>
            <pc:sldMk cId="1371537393" sldId="2466"/>
            <ac:spMk id="39" creationId="{3E34BBDF-6E84-4EF7-ABE2-C90D000237B7}"/>
          </ac:spMkLst>
        </pc:spChg>
        <pc:spChg chg="mod topLvl">
          <ac:chgData name="Eldert Grootenboer" userId="3fe8758b2c2b58d2" providerId="LiveId" clId="{76444A61-C3D3-48E5-B979-D806E92B623B}" dt="2020-09-06T14:17:57.610" v="268" actId="165"/>
          <ac:spMkLst>
            <pc:docMk/>
            <pc:sldMk cId="1371537393" sldId="2466"/>
            <ac:spMk id="40" creationId="{08162861-F731-484B-BC46-CB660CBC9A06}"/>
          </ac:spMkLst>
        </pc:spChg>
        <pc:spChg chg="mod topLvl">
          <ac:chgData name="Eldert Grootenboer" userId="3fe8758b2c2b58d2" providerId="LiveId" clId="{76444A61-C3D3-48E5-B979-D806E92B623B}" dt="2020-09-06T14:17:57.610" v="268" actId="165"/>
          <ac:spMkLst>
            <pc:docMk/>
            <pc:sldMk cId="1371537393" sldId="2466"/>
            <ac:spMk id="41" creationId="{86D02E9A-9822-4B53-BF82-05D70BBFAEA8}"/>
          </ac:spMkLst>
        </pc:spChg>
        <pc:spChg chg="mod topLvl">
          <ac:chgData name="Eldert Grootenboer" userId="3fe8758b2c2b58d2" providerId="LiveId" clId="{76444A61-C3D3-48E5-B979-D806E92B623B}" dt="2020-09-06T14:17:57.610" v="268" actId="165"/>
          <ac:spMkLst>
            <pc:docMk/>
            <pc:sldMk cId="1371537393" sldId="2466"/>
            <ac:spMk id="42" creationId="{B48D1BBF-EBF6-4193-987B-0D21039247AE}"/>
          </ac:spMkLst>
        </pc:spChg>
        <pc:spChg chg="mod topLvl">
          <ac:chgData name="Eldert Grootenboer" userId="3fe8758b2c2b58d2" providerId="LiveId" clId="{76444A61-C3D3-48E5-B979-D806E92B623B}" dt="2020-09-06T14:17:57.610" v="268" actId="165"/>
          <ac:spMkLst>
            <pc:docMk/>
            <pc:sldMk cId="1371537393" sldId="2466"/>
            <ac:spMk id="43" creationId="{31920F72-6224-47B5-BA4F-A745CF731932}"/>
          </ac:spMkLst>
        </pc:spChg>
        <pc:spChg chg="mod topLvl">
          <ac:chgData name="Eldert Grootenboer" userId="3fe8758b2c2b58d2" providerId="LiveId" clId="{76444A61-C3D3-48E5-B979-D806E92B623B}" dt="2020-09-06T14:17:57.610" v="268" actId="165"/>
          <ac:spMkLst>
            <pc:docMk/>
            <pc:sldMk cId="1371537393" sldId="2466"/>
            <ac:spMk id="44" creationId="{16CA801B-3ECF-4981-9981-37CB9D371571}"/>
          </ac:spMkLst>
        </pc:spChg>
        <pc:spChg chg="mod topLvl">
          <ac:chgData name="Eldert Grootenboer" userId="3fe8758b2c2b58d2" providerId="LiveId" clId="{76444A61-C3D3-48E5-B979-D806E92B623B}" dt="2020-09-06T14:17:57.610" v="268" actId="165"/>
          <ac:spMkLst>
            <pc:docMk/>
            <pc:sldMk cId="1371537393" sldId="2466"/>
            <ac:spMk id="45" creationId="{226FFF82-C040-43F1-9E00-F5F76B5A0BEF}"/>
          </ac:spMkLst>
        </pc:spChg>
        <pc:spChg chg="mod topLvl">
          <ac:chgData name="Eldert Grootenboer" userId="3fe8758b2c2b58d2" providerId="LiveId" clId="{76444A61-C3D3-48E5-B979-D806E92B623B}" dt="2020-09-06T14:17:57.610" v="268" actId="165"/>
          <ac:spMkLst>
            <pc:docMk/>
            <pc:sldMk cId="1371537393" sldId="2466"/>
            <ac:spMk id="46" creationId="{6C7505B8-30D3-4E9D-8CF9-A985C9A32822}"/>
          </ac:spMkLst>
        </pc:spChg>
        <pc:spChg chg="mod topLvl">
          <ac:chgData name="Eldert Grootenboer" userId="3fe8758b2c2b58d2" providerId="LiveId" clId="{76444A61-C3D3-48E5-B979-D806E92B623B}" dt="2020-09-06T14:17:57.610" v="268" actId="165"/>
          <ac:spMkLst>
            <pc:docMk/>
            <pc:sldMk cId="1371537393" sldId="2466"/>
            <ac:spMk id="47" creationId="{8B78E927-ABB3-4E43-B337-84BC881910FB}"/>
          </ac:spMkLst>
        </pc:spChg>
        <pc:spChg chg="mod topLvl">
          <ac:chgData name="Eldert Grootenboer" userId="3fe8758b2c2b58d2" providerId="LiveId" clId="{76444A61-C3D3-48E5-B979-D806E92B623B}" dt="2020-09-06T14:17:57.610" v="268" actId="165"/>
          <ac:spMkLst>
            <pc:docMk/>
            <pc:sldMk cId="1371537393" sldId="2466"/>
            <ac:spMk id="48" creationId="{986BD0E8-D3EC-413A-873B-7B28032DF48E}"/>
          </ac:spMkLst>
        </pc:spChg>
        <pc:spChg chg="mod topLvl">
          <ac:chgData name="Eldert Grootenboer" userId="3fe8758b2c2b58d2" providerId="LiveId" clId="{76444A61-C3D3-48E5-B979-D806E92B623B}" dt="2020-09-06T14:17:57.610" v="268" actId="165"/>
          <ac:spMkLst>
            <pc:docMk/>
            <pc:sldMk cId="1371537393" sldId="2466"/>
            <ac:spMk id="49" creationId="{C9519070-EBC5-42D9-AC25-825AC4FA8093}"/>
          </ac:spMkLst>
        </pc:spChg>
        <pc:spChg chg="mod topLvl">
          <ac:chgData name="Eldert Grootenboer" userId="3fe8758b2c2b58d2" providerId="LiveId" clId="{76444A61-C3D3-48E5-B979-D806E92B623B}" dt="2020-09-06T14:17:57.610" v="268" actId="165"/>
          <ac:spMkLst>
            <pc:docMk/>
            <pc:sldMk cId="1371537393" sldId="2466"/>
            <ac:spMk id="50" creationId="{13DBBB16-D3A8-4326-9B31-922B4A81DCD2}"/>
          </ac:spMkLst>
        </pc:spChg>
        <pc:spChg chg="mod topLvl">
          <ac:chgData name="Eldert Grootenboer" userId="3fe8758b2c2b58d2" providerId="LiveId" clId="{76444A61-C3D3-48E5-B979-D806E92B623B}" dt="2020-09-06T14:17:57.610" v="268" actId="165"/>
          <ac:spMkLst>
            <pc:docMk/>
            <pc:sldMk cId="1371537393" sldId="2466"/>
            <ac:spMk id="51" creationId="{946E8A87-FA09-4152-8582-94C563A68855}"/>
          </ac:spMkLst>
        </pc:spChg>
        <pc:spChg chg="mod topLvl">
          <ac:chgData name="Eldert Grootenboer" userId="3fe8758b2c2b58d2" providerId="LiveId" clId="{76444A61-C3D3-48E5-B979-D806E92B623B}" dt="2020-09-06T14:17:57.610" v="268" actId="165"/>
          <ac:spMkLst>
            <pc:docMk/>
            <pc:sldMk cId="1371537393" sldId="2466"/>
            <ac:spMk id="52" creationId="{20361165-A8FB-4469-8714-7388344E65C9}"/>
          </ac:spMkLst>
        </pc:spChg>
        <pc:spChg chg="mod topLvl">
          <ac:chgData name="Eldert Grootenboer" userId="3fe8758b2c2b58d2" providerId="LiveId" clId="{76444A61-C3D3-48E5-B979-D806E92B623B}" dt="2020-09-06T14:17:57.610" v="268" actId="165"/>
          <ac:spMkLst>
            <pc:docMk/>
            <pc:sldMk cId="1371537393" sldId="2466"/>
            <ac:spMk id="53" creationId="{30EE81C1-CDF5-43F8-B186-0A7B115F6B5A}"/>
          </ac:spMkLst>
        </pc:spChg>
        <pc:spChg chg="mod topLvl">
          <ac:chgData name="Eldert Grootenboer" userId="3fe8758b2c2b58d2" providerId="LiveId" clId="{76444A61-C3D3-48E5-B979-D806E92B623B}" dt="2020-09-06T14:24:00.553" v="317" actId="20577"/>
          <ac:spMkLst>
            <pc:docMk/>
            <pc:sldMk cId="1371537393" sldId="2466"/>
            <ac:spMk id="54" creationId="{5BF9C32F-B5B5-4B5E-9CE1-4929BCC12241}"/>
          </ac:spMkLst>
        </pc:spChg>
        <pc:spChg chg="mod topLvl">
          <ac:chgData name="Eldert Grootenboer" userId="3fe8758b2c2b58d2" providerId="LiveId" clId="{76444A61-C3D3-48E5-B979-D806E92B623B}" dt="2020-09-06T14:17:57.610" v="268" actId="165"/>
          <ac:spMkLst>
            <pc:docMk/>
            <pc:sldMk cId="1371537393" sldId="2466"/>
            <ac:spMk id="55" creationId="{CC415121-CB8B-4566-B9AE-5677C01A25C7}"/>
          </ac:spMkLst>
        </pc:spChg>
        <pc:spChg chg="mod topLvl">
          <ac:chgData name="Eldert Grootenboer" userId="3fe8758b2c2b58d2" providerId="LiveId" clId="{76444A61-C3D3-48E5-B979-D806E92B623B}" dt="2020-09-06T14:17:57.610" v="268" actId="165"/>
          <ac:spMkLst>
            <pc:docMk/>
            <pc:sldMk cId="1371537393" sldId="2466"/>
            <ac:spMk id="56" creationId="{9DB41700-AEE6-4DE6-AA33-03C64D58D3B6}"/>
          </ac:spMkLst>
        </pc:spChg>
        <pc:spChg chg="mod topLvl">
          <ac:chgData name="Eldert Grootenboer" userId="3fe8758b2c2b58d2" providerId="LiveId" clId="{76444A61-C3D3-48E5-B979-D806E92B623B}" dt="2020-09-06T14:17:57.610" v="268" actId="165"/>
          <ac:spMkLst>
            <pc:docMk/>
            <pc:sldMk cId="1371537393" sldId="2466"/>
            <ac:spMk id="57" creationId="{BD79E23A-C3A0-4CFE-BF58-83CF2821B6B5}"/>
          </ac:spMkLst>
        </pc:spChg>
        <pc:spChg chg="mod topLvl">
          <ac:chgData name="Eldert Grootenboer" userId="3fe8758b2c2b58d2" providerId="LiveId" clId="{76444A61-C3D3-48E5-B979-D806E92B623B}" dt="2020-09-06T14:17:57.610" v="268" actId="165"/>
          <ac:spMkLst>
            <pc:docMk/>
            <pc:sldMk cId="1371537393" sldId="2466"/>
            <ac:spMk id="58" creationId="{27026C93-05B9-4391-B95A-C34F7360BEED}"/>
          </ac:spMkLst>
        </pc:spChg>
        <pc:spChg chg="mod topLvl">
          <ac:chgData name="Eldert Grootenboer" userId="3fe8758b2c2b58d2" providerId="LiveId" clId="{76444A61-C3D3-48E5-B979-D806E92B623B}" dt="2020-09-06T14:17:57.610" v="268" actId="165"/>
          <ac:spMkLst>
            <pc:docMk/>
            <pc:sldMk cId="1371537393" sldId="2466"/>
            <ac:spMk id="59" creationId="{ED80CD20-A940-4882-9AAE-93499CB9A6FD}"/>
          </ac:spMkLst>
        </pc:spChg>
        <pc:spChg chg="mod topLvl">
          <ac:chgData name="Eldert Grootenboer" userId="3fe8758b2c2b58d2" providerId="LiveId" clId="{76444A61-C3D3-48E5-B979-D806E92B623B}" dt="2020-09-06T14:17:57.610" v="268" actId="165"/>
          <ac:spMkLst>
            <pc:docMk/>
            <pc:sldMk cId="1371537393" sldId="2466"/>
            <ac:spMk id="60" creationId="{8C708278-502B-4FE4-AC0C-62A5E6D5BD1D}"/>
          </ac:spMkLst>
        </pc:spChg>
        <pc:spChg chg="mod topLvl">
          <ac:chgData name="Eldert Grootenboer" userId="3fe8758b2c2b58d2" providerId="LiveId" clId="{76444A61-C3D3-48E5-B979-D806E92B623B}" dt="2020-09-06T14:17:57.610" v="268" actId="165"/>
          <ac:spMkLst>
            <pc:docMk/>
            <pc:sldMk cId="1371537393" sldId="2466"/>
            <ac:spMk id="61" creationId="{B6FCB802-0EC3-40EC-BD51-457C7E8AB3C5}"/>
          </ac:spMkLst>
        </pc:spChg>
        <pc:spChg chg="mod topLvl">
          <ac:chgData name="Eldert Grootenboer" userId="3fe8758b2c2b58d2" providerId="LiveId" clId="{76444A61-C3D3-48E5-B979-D806E92B623B}" dt="2020-09-06T14:17:57.610" v="268" actId="165"/>
          <ac:spMkLst>
            <pc:docMk/>
            <pc:sldMk cId="1371537393" sldId="2466"/>
            <ac:spMk id="62" creationId="{473438C7-4408-4B1D-BB7E-12213CF92E8D}"/>
          </ac:spMkLst>
        </pc:spChg>
        <pc:spChg chg="mod topLvl">
          <ac:chgData name="Eldert Grootenboer" userId="3fe8758b2c2b58d2" providerId="LiveId" clId="{76444A61-C3D3-48E5-B979-D806E92B623B}" dt="2020-09-06T14:17:57.610" v="268" actId="165"/>
          <ac:spMkLst>
            <pc:docMk/>
            <pc:sldMk cId="1371537393" sldId="2466"/>
            <ac:spMk id="63" creationId="{DA536064-A8F6-4068-9C03-8B156AAA4037}"/>
          </ac:spMkLst>
        </pc:spChg>
        <pc:spChg chg="mod topLvl">
          <ac:chgData name="Eldert Grootenboer" userId="3fe8758b2c2b58d2" providerId="LiveId" clId="{76444A61-C3D3-48E5-B979-D806E92B623B}" dt="2020-09-06T14:17:57.610" v="268" actId="165"/>
          <ac:spMkLst>
            <pc:docMk/>
            <pc:sldMk cId="1371537393" sldId="2466"/>
            <ac:spMk id="64" creationId="{2F5492F9-60D0-4DB7-8CF1-0F65C71B80A4}"/>
          </ac:spMkLst>
        </pc:spChg>
        <pc:spChg chg="mod topLvl">
          <ac:chgData name="Eldert Grootenboer" userId="3fe8758b2c2b58d2" providerId="LiveId" clId="{76444A61-C3D3-48E5-B979-D806E92B623B}" dt="2020-09-06T14:17:57.610" v="268" actId="165"/>
          <ac:spMkLst>
            <pc:docMk/>
            <pc:sldMk cId="1371537393" sldId="2466"/>
            <ac:spMk id="65" creationId="{FE555653-5D74-484E-98A2-4D9BA3A62616}"/>
          </ac:spMkLst>
        </pc:spChg>
        <pc:spChg chg="mod topLvl">
          <ac:chgData name="Eldert Grootenboer" userId="3fe8758b2c2b58d2" providerId="LiveId" clId="{76444A61-C3D3-48E5-B979-D806E92B623B}" dt="2020-09-06T14:17:57.610" v="268" actId="165"/>
          <ac:spMkLst>
            <pc:docMk/>
            <pc:sldMk cId="1371537393" sldId="2466"/>
            <ac:spMk id="66" creationId="{862AC57B-F9AD-40AE-B052-581082A151B3}"/>
          </ac:spMkLst>
        </pc:spChg>
        <pc:spChg chg="mod topLvl">
          <ac:chgData name="Eldert Grootenboer" userId="3fe8758b2c2b58d2" providerId="LiveId" clId="{76444A61-C3D3-48E5-B979-D806E92B623B}" dt="2020-09-06T14:17:57.610" v="268" actId="165"/>
          <ac:spMkLst>
            <pc:docMk/>
            <pc:sldMk cId="1371537393" sldId="2466"/>
            <ac:spMk id="67" creationId="{2DF94AB8-FBCD-444A-B60E-883A9C00AD90}"/>
          </ac:spMkLst>
        </pc:spChg>
        <pc:spChg chg="mod topLvl">
          <ac:chgData name="Eldert Grootenboer" userId="3fe8758b2c2b58d2" providerId="LiveId" clId="{76444A61-C3D3-48E5-B979-D806E92B623B}" dt="2020-09-06T14:17:57.610" v="268" actId="165"/>
          <ac:spMkLst>
            <pc:docMk/>
            <pc:sldMk cId="1371537393" sldId="2466"/>
            <ac:spMk id="68" creationId="{2AA06E7F-30E6-481D-9CF1-3F84302B7C83}"/>
          </ac:spMkLst>
        </pc:spChg>
        <pc:spChg chg="add mod">
          <ac:chgData name="Eldert Grootenboer" userId="3fe8758b2c2b58d2" providerId="LiveId" clId="{76444A61-C3D3-48E5-B979-D806E92B623B}" dt="2020-09-06T14:21:46.245" v="299" actId="571"/>
          <ac:spMkLst>
            <pc:docMk/>
            <pc:sldMk cId="1371537393" sldId="2466"/>
            <ac:spMk id="69" creationId="{731F0803-CFCD-4CF9-A9B0-9B37A9739825}"/>
          </ac:spMkLst>
        </pc:spChg>
        <pc:spChg chg="add mod">
          <ac:chgData name="Eldert Grootenboer" userId="3fe8758b2c2b58d2" providerId="LiveId" clId="{76444A61-C3D3-48E5-B979-D806E92B623B}" dt="2020-09-06T14:21:46.245" v="299" actId="571"/>
          <ac:spMkLst>
            <pc:docMk/>
            <pc:sldMk cId="1371537393" sldId="2466"/>
            <ac:spMk id="70" creationId="{9760CB04-1291-41BA-B591-29D4CA4C30B4}"/>
          </ac:spMkLst>
        </pc:spChg>
        <pc:spChg chg="add mod">
          <ac:chgData name="Eldert Grootenboer" userId="3fe8758b2c2b58d2" providerId="LiveId" clId="{76444A61-C3D3-48E5-B979-D806E92B623B}" dt="2020-09-06T14:21:46.245" v="299" actId="571"/>
          <ac:spMkLst>
            <pc:docMk/>
            <pc:sldMk cId="1371537393" sldId="2466"/>
            <ac:spMk id="71" creationId="{F3BF2E48-B828-42BF-AD6C-29C4034EA605}"/>
          </ac:spMkLst>
        </pc:spChg>
        <pc:spChg chg="add mod">
          <ac:chgData name="Eldert Grootenboer" userId="3fe8758b2c2b58d2" providerId="LiveId" clId="{76444A61-C3D3-48E5-B979-D806E92B623B}" dt="2020-09-06T14:21:46.245" v="299" actId="571"/>
          <ac:spMkLst>
            <pc:docMk/>
            <pc:sldMk cId="1371537393" sldId="2466"/>
            <ac:spMk id="72" creationId="{78FA583E-F2DA-4BDD-8E55-9F16A6C2AEC4}"/>
          </ac:spMkLst>
        </pc:spChg>
        <pc:grpChg chg="mod">
          <ac:chgData name="Eldert Grootenboer" userId="3fe8758b2c2b58d2" providerId="LiveId" clId="{76444A61-C3D3-48E5-B979-D806E92B623B}" dt="2020-09-06T14:17:42.658" v="266" actId="338"/>
          <ac:grpSpMkLst>
            <pc:docMk/>
            <pc:sldMk cId="1371537393" sldId="2466"/>
            <ac:grpSpMk id="1" creationId="{00000000-0000-0000-0000-000000000000}"/>
          </ac:grpSpMkLst>
        </pc:grpChg>
        <pc:grpChg chg="del mod">
          <ac:chgData name="Eldert Grootenboer" userId="3fe8758b2c2b58d2" providerId="LiveId" clId="{76444A61-C3D3-48E5-B979-D806E92B623B}" dt="2020-09-06T14:17:57.610" v="268" actId="165"/>
          <ac:grpSpMkLst>
            <pc:docMk/>
            <pc:sldMk cId="1371537393" sldId="2466"/>
            <ac:grpSpMk id="8" creationId="{4C085ADD-2E8A-4ED1-BF83-0071B071F8D2}"/>
          </ac:grpSpMkLst>
        </pc:grpChg>
        <pc:graphicFrameChg chg="del mod modGraphic">
          <ac:chgData name="Eldert Grootenboer" userId="3fe8758b2c2b58d2" providerId="LiveId" clId="{76444A61-C3D3-48E5-B979-D806E92B623B}" dt="2020-09-06T14:16:19.165" v="236" actId="478"/>
          <ac:graphicFrameMkLst>
            <pc:docMk/>
            <pc:sldMk cId="1371537393" sldId="2466"/>
            <ac:graphicFrameMk id="3" creationId="{EF1BE059-6E56-4A40-8DFC-0364A3F897A1}"/>
          </ac:graphicFrameMkLst>
        </pc:graphicFrameChg>
        <pc:picChg chg="add del mod">
          <ac:chgData name="Eldert Grootenboer" userId="3fe8758b2c2b58d2" providerId="LiveId" clId="{76444A61-C3D3-48E5-B979-D806E92B623B}" dt="2020-09-06T14:17:11.858" v="240" actId="22"/>
          <ac:picMkLst>
            <pc:docMk/>
            <pc:sldMk cId="1371537393" sldId="2466"/>
            <ac:picMk id="5" creationId="{B3C72CD3-6414-4FEE-AAA7-579454A76469}"/>
          </ac:picMkLst>
        </pc:picChg>
        <pc:picChg chg="add del mod">
          <ac:chgData name="Eldert Grootenboer" userId="3fe8758b2c2b58d2" providerId="LiveId" clId="{76444A61-C3D3-48E5-B979-D806E92B623B}" dt="2020-09-06T14:17:42.658" v="266" actId="338"/>
          <ac:picMkLst>
            <pc:docMk/>
            <pc:sldMk cId="1371537393" sldId="2466"/>
            <ac:picMk id="7" creationId="{C25CE2B7-D381-49FE-82F8-1A6BD27CFD18}"/>
          </ac:picMkLst>
        </pc:picChg>
      </pc:sldChg>
      <pc:sldChg chg="modAnim">
        <pc:chgData name="Eldert Grootenboer" userId="3fe8758b2c2b58d2" providerId="LiveId" clId="{76444A61-C3D3-48E5-B979-D806E92B623B}" dt="2020-09-06T14:04:41.279" v="146"/>
        <pc:sldMkLst>
          <pc:docMk/>
          <pc:sldMk cId="2442968695" sldId="2468"/>
        </pc:sldMkLst>
      </pc:sldChg>
      <pc:sldChg chg="modSp mod modAnim">
        <pc:chgData name="Eldert Grootenboer" userId="3fe8758b2c2b58d2" providerId="LiveId" clId="{76444A61-C3D3-48E5-B979-D806E92B623B}" dt="2020-09-06T13:50:11.142" v="60" actId="20577"/>
        <pc:sldMkLst>
          <pc:docMk/>
          <pc:sldMk cId="1273414106" sldId="2470"/>
        </pc:sldMkLst>
        <pc:spChg chg="mod">
          <ac:chgData name="Eldert Grootenboer" userId="3fe8758b2c2b58d2" providerId="LiveId" clId="{76444A61-C3D3-48E5-B979-D806E92B623B}" dt="2020-09-06T13:48:23.041" v="15" actId="207"/>
          <ac:spMkLst>
            <pc:docMk/>
            <pc:sldMk cId="1273414106" sldId="2470"/>
            <ac:spMk id="4" creationId="{44882D54-6628-4034-8FB2-53451B1C9923}"/>
          </ac:spMkLst>
        </pc:spChg>
        <pc:spChg chg="mod">
          <ac:chgData name="Eldert Grootenboer" userId="3fe8758b2c2b58d2" providerId="LiveId" clId="{76444A61-C3D3-48E5-B979-D806E92B623B}" dt="2020-09-06T13:50:11.142" v="60" actId="20577"/>
          <ac:spMkLst>
            <pc:docMk/>
            <pc:sldMk cId="1273414106" sldId="2470"/>
            <ac:spMk id="6" creationId="{341C59DD-1CEE-47E7-9A09-51E9B4053D34}"/>
          </ac:spMkLst>
        </pc:spChg>
      </pc:sldChg>
      <pc:sldChg chg="modSp modAnim">
        <pc:chgData name="Eldert Grootenboer" userId="3fe8758b2c2b58d2" providerId="LiveId" clId="{76444A61-C3D3-48E5-B979-D806E92B623B}" dt="2020-09-06T13:49:36.496" v="43"/>
        <pc:sldMkLst>
          <pc:docMk/>
          <pc:sldMk cId="3003157003" sldId="2471"/>
        </pc:sldMkLst>
        <pc:spChg chg="mod">
          <ac:chgData name="Eldert Grootenboer" userId="3fe8758b2c2b58d2" providerId="LiveId" clId="{76444A61-C3D3-48E5-B979-D806E92B623B}" dt="2020-09-06T13:48:16.786" v="14" actId="207"/>
          <ac:spMkLst>
            <pc:docMk/>
            <pc:sldMk cId="3003157003" sldId="2471"/>
            <ac:spMk id="3" creationId="{8DD76ED4-3CAB-45DF-9305-BA03C1C08C70}"/>
          </ac:spMkLst>
        </pc:spChg>
      </pc:sldChg>
      <pc:sldChg chg="modAnim">
        <pc:chgData name="Eldert Grootenboer" userId="3fe8758b2c2b58d2" providerId="LiveId" clId="{76444A61-C3D3-48E5-B979-D806E92B623B}" dt="2020-09-06T13:58:26.401" v="93"/>
        <pc:sldMkLst>
          <pc:docMk/>
          <pc:sldMk cId="2733932280" sldId="2476"/>
        </pc:sldMkLst>
      </pc:sldChg>
      <pc:sldChg chg="modSp">
        <pc:chgData name="Eldert Grootenboer" userId="3fe8758b2c2b58d2" providerId="LiveId" clId="{76444A61-C3D3-48E5-B979-D806E92B623B}" dt="2020-09-06T13:58:43.782" v="94" actId="20577"/>
        <pc:sldMkLst>
          <pc:docMk/>
          <pc:sldMk cId="1204489014" sldId="2477"/>
        </pc:sldMkLst>
        <pc:spChg chg="mod">
          <ac:chgData name="Eldert Grootenboer" userId="3fe8758b2c2b58d2" providerId="LiveId" clId="{76444A61-C3D3-48E5-B979-D806E92B623B}" dt="2020-09-06T13:58:43.782" v="94" actId="20577"/>
          <ac:spMkLst>
            <pc:docMk/>
            <pc:sldMk cId="1204489014" sldId="2477"/>
            <ac:spMk id="4" creationId="{26C40F69-2581-4C2A-843E-50D33E1C8E47}"/>
          </ac:spMkLst>
        </pc:spChg>
      </pc:sldChg>
      <pc:sldChg chg="modSp modAnim">
        <pc:chgData name="Eldert Grootenboer" userId="3fe8758b2c2b58d2" providerId="LiveId" clId="{76444A61-C3D3-48E5-B979-D806E92B623B}" dt="2020-09-06T14:05:26.225" v="155"/>
        <pc:sldMkLst>
          <pc:docMk/>
          <pc:sldMk cId="3009207040" sldId="2478"/>
        </pc:sldMkLst>
        <pc:graphicFrameChg chg="mod">
          <ac:chgData name="Eldert Grootenboer" userId="3fe8758b2c2b58d2" providerId="LiveId" clId="{76444A61-C3D3-48E5-B979-D806E92B623B}" dt="2020-09-06T13:54:14.228" v="71"/>
          <ac:graphicFrameMkLst>
            <pc:docMk/>
            <pc:sldMk cId="3009207040" sldId="2478"/>
            <ac:graphicFrameMk id="7" creationId="{D7432A32-B136-4A83-BBC9-0036438E3D11}"/>
          </ac:graphicFrameMkLst>
        </pc:graphicFrameChg>
      </pc:sldChg>
      <pc:sldChg chg="modSp modAnim">
        <pc:chgData name="Eldert Grootenboer" userId="3fe8758b2c2b58d2" providerId="LiveId" clId="{76444A61-C3D3-48E5-B979-D806E92B623B}" dt="2020-09-06T14:08:24.298" v="193"/>
        <pc:sldMkLst>
          <pc:docMk/>
          <pc:sldMk cId="3010686152" sldId="2480"/>
        </pc:sldMkLst>
        <pc:graphicFrameChg chg="mod">
          <ac:chgData name="Eldert Grootenboer" userId="3fe8758b2c2b58d2" providerId="LiveId" clId="{76444A61-C3D3-48E5-B979-D806E92B623B}" dt="2020-09-06T13:53:29.983" v="65" actId="255"/>
          <ac:graphicFrameMkLst>
            <pc:docMk/>
            <pc:sldMk cId="3010686152" sldId="2480"/>
            <ac:graphicFrameMk id="8" creationId="{AE6E09E3-B0CA-4404-97FB-EA02B93BD2EC}"/>
          </ac:graphicFrameMkLst>
        </pc:graphicFrameChg>
      </pc:sldChg>
      <pc:sldChg chg="modSp modAnim">
        <pc:chgData name="Eldert Grootenboer" userId="3fe8758b2c2b58d2" providerId="LiveId" clId="{76444A61-C3D3-48E5-B979-D806E92B623B}" dt="2020-09-06T14:09:46.296" v="207"/>
        <pc:sldMkLst>
          <pc:docMk/>
          <pc:sldMk cId="2714315879" sldId="2481"/>
        </pc:sldMkLst>
        <pc:graphicFrameChg chg="mod">
          <ac:chgData name="Eldert Grootenboer" userId="3fe8758b2c2b58d2" providerId="LiveId" clId="{76444A61-C3D3-48E5-B979-D806E92B623B}" dt="2020-09-06T13:53:41.623" v="67" actId="255"/>
          <ac:graphicFrameMkLst>
            <pc:docMk/>
            <pc:sldMk cId="2714315879" sldId="2481"/>
            <ac:graphicFrameMk id="10" creationId="{899E9769-C965-4FA3-B0A6-4522C60A4953}"/>
          </ac:graphicFrameMkLst>
        </pc:graphicFrameChg>
      </pc:sldChg>
      <pc:sldChg chg="modSp ord modAnim">
        <pc:chgData name="Eldert Grootenboer" userId="3fe8758b2c2b58d2" providerId="LiveId" clId="{76444A61-C3D3-48E5-B979-D806E92B623B}" dt="2020-09-06T14:08:59.941" v="200"/>
        <pc:sldMkLst>
          <pc:docMk/>
          <pc:sldMk cId="432779400" sldId="2483"/>
        </pc:sldMkLst>
        <pc:graphicFrameChg chg="mod">
          <ac:chgData name="Eldert Grootenboer" userId="3fe8758b2c2b58d2" providerId="LiveId" clId="{76444A61-C3D3-48E5-B979-D806E92B623B}" dt="2020-09-06T13:53:35.521" v="66" actId="255"/>
          <ac:graphicFrameMkLst>
            <pc:docMk/>
            <pc:sldMk cId="432779400" sldId="2483"/>
            <ac:graphicFrameMk id="6" creationId="{70A17862-498F-474C-BDD6-1E831846D536}"/>
          </ac:graphicFrameMkLst>
        </pc:graphicFrameChg>
      </pc:sldChg>
      <pc:sldChg chg="modSp modAnim">
        <pc:chgData name="Eldert Grootenboer" userId="3fe8758b2c2b58d2" providerId="LiveId" clId="{76444A61-C3D3-48E5-B979-D806E92B623B}" dt="2020-09-06T14:10:33.394" v="220"/>
        <pc:sldMkLst>
          <pc:docMk/>
          <pc:sldMk cId="2308237534" sldId="2484"/>
        </pc:sldMkLst>
        <pc:graphicFrameChg chg="mod">
          <ac:chgData name="Eldert Grootenboer" userId="3fe8758b2c2b58d2" providerId="LiveId" clId="{76444A61-C3D3-48E5-B979-D806E92B623B}" dt="2020-09-06T13:53:54.353" v="69" actId="255"/>
          <ac:graphicFrameMkLst>
            <pc:docMk/>
            <pc:sldMk cId="2308237534" sldId="2484"/>
            <ac:graphicFrameMk id="7" creationId="{0B2F1157-E694-404E-A347-E767E5834F7E}"/>
          </ac:graphicFrameMkLst>
        </pc:graphicFrameChg>
      </pc:sldChg>
      <pc:sldChg chg="modSp modAnim">
        <pc:chgData name="Eldert Grootenboer" userId="3fe8758b2c2b58d2" providerId="LiveId" clId="{76444A61-C3D3-48E5-B979-D806E92B623B}" dt="2020-09-06T14:10:09.137" v="214"/>
        <pc:sldMkLst>
          <pc:docMk/>
          <pc:sldMk cId="79465797" sldId="2487"/>
        </pc:sldMkLst>
        <pc:graphicFrameChg chg="mod">
          <ac:chgData name="Eldert Grootenboer" userId="3fe8758b2c2b58d2" providerId="LiveId" clId="{76444A61-C3D3-48E5-B979-D806E92B623B}" dt="2020-09-06T13:53:48.467" v="68" actId="255"/>
          <ac:graphicFrameMkLst>
            <pc:docMk/>
            <pc:sldMk cId="79465797" sldId="2487"/>
            <ac:graphicFrameMk id="10" creationId="{899E9769-C965-4FA3-B0A6-4522C60A4953}"/>
          </ac:graphicFrameMkLst>
        </pc:graphicFrameChg>
      </pc:sldChg>
      <pc:sldChg chg="modAnim">
        <pc:chgData name="Eldert Grootenboer" userId="3fe8758b2c2b58d2" providerId="LiveId" clId="{76444A61-C3D3-48E5-B979-D806E92B623B}" dt="2020-09-06T14:06:36.988" v="171"/>
        <pc:sldMkLst>
          <pc:docMk/>
          <pc:sldMk cId="3423999562" sldId="2489"/>
        </pc:sldMkLst>
      </pc:sldChg>
      <pc:sldChg chg="add del mod modShow">
        <pc:chgData name="Eldert Grootenboer" userId="3fe8758b2c2b58d2" providerId="LiveId" clId="{76444A61-C3D3-48E5-B979-D806E92B623B}" dt="2020-09-06T14:24:25.060" v="318" actId="47"/>
        <pc:sldMkLst>
          <pc:docMk/>
          <pc:sldMk cId="978148726" sldId="2490"/>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10.xml.rels><?xml version="1.0" encoding="UTF-8" standalone="yes"?>
<Relationships xmlns="http://schemas.openxmlformats.org/package/2006/relationships"><Relationship Id="rId8" Type="http://schemas.openxmlformats.org/officeDocument/2006/relationships/image" Target="../media/image98.svg"/><Relationship Id="rId3" Type="http://schemas.openxmlformats.org/officeDocument/2006/relationships/image" Target="../media/image93.png"/><Relationship Id="rId7" Type="http://schemas.openxmlformats.org/officeDocument/2006/relationships/image" Target="../media/image97.png"/><Relationship Id="rId2" Type="http://schemas.openxmlformats.org/officeDocument/2006/relationships/image" Target="../media/image92.svg"/><Relationship Id="rId1" Type="http://schemas.openxmlformats.org/officeDocument/2006/relationships/image" Target="../media/image91.png"/><Relationship Id="rId6" Type="http://schemas.openxmlformats.org/officeDocument/2006/relationships/image" Target="../media/image96.svg"/><Relationship Id="rId5" Type="http://schemas.openxmlformats.org/officeDocument/2006/relationships/image" Target="../media/image95.png"/><Relationship Id="rId4" Type="http://schemas.openxmlformats.org/officeDocument/2006/relationships/image" Target="../media/image94.svg"/></Relationships>
</file>

<file path=ppt/diagrams/_rels/data11.xml.rels><?xml version="1.0" encoding="UTF-8" standalone="yes"?>
<Relationships xmlns="http://schemas.openxmlformats.org/package/2006/relationships"><Relationship Id="rId8" Type="http://schemas.openxmlformats.org/officeDocument/2006/relationships/image" Target="../media/image106.svg"/><Relationship Id="rId3" Type="http://schemas.openxmlformats.org/officeDocument/2006/relationships/image" Target="../media/image101.png"/><Relationship Id="rId7" Type="http://schemas.openxmlformats.org/officeDocument/2006/relationships/image" Target="../media/image105.png"/><Relationship Id="rId2" Type="http://schemas.openxmlformats.org/officeDocument/2006/relationships/image" Target="../media/image100.svg"/><Relationship Id="rId1" Type="http://schemas.openxmlformats.org/officeDocument/2006/relationships/image" Target="../media/image99.png"/><Relationship Id="rId6" Type="http://schemas.openxmlformats.org/officeDocument/2006/relationships/image" Target="../media/image104.svg"/><Relationship Id="rId5" Type="http://schemas.openxmlformats.org/officeDocument/2006/relationships/image" Target="../media/image103.png"/><Relationship Id="rId10" Type="http://schemas.openxmlformats.org/officeDocument/2006/relationships/image" Target="../media/image108.svg"/><Relationship Id="rId4" Type="http://schemas.openxmlformats.org/officeDocument/2006/relationships/image" Target="../media/image102.svg"/><Relationship Id="rId9" Type="http://schemas.openxmlformats.org/officeDocument/2006/relationships/image" Target="../media/image107.png"/></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ata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_rels/data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ata5.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10" Type="http://schemas.openxmlformats.org/officeDocument/2006/relationships/image" Target="../media/image49.svg"/><Relationship Id="rId4" Type="http://schemas.openxmlformats.org/officeDocument/2006/relationships/image" Target="../media/image43.svg"/><Relationship Id="rId9" Type="http://schemas.openxmlformats.org/officeDocument/2006/relationships/image" Target="../media/image48.png"/></Relationships>
</file>

<file path=ppt/diagrams/_rels/data6.xml.rels><?xml version="1.0" encoding="UTF-8" standalone="yes"?>
<Relationships xmlns="http://schemas.openxmlformats.org/package/2006/relationships"><Relationship Id="rId8" Type="http://schemas.openxmlformats.org/officeDocument/2006/relationships/image" Target="../media/image57.sv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svg"/><Relationship Id="rId1" Type="http://schemas.openxmlformats.org/officeDocument/2006/relationships/image" Target="../media/image50.png"/><Relationship Id="rId6" Type="http://schemas.openxmlformats.org/officeDocument/2006/relationships/image" Target="../media/image55.svg"/><Relationship Id="rId5" Type="http://schemas.openxmlformats.org/officeDocument/2006/relationships/image" Target="../media/image54.png"/><Relationship Id="rId10" Type="http://schemas.openxmlformats.org/officeDocument/2006/relationships/image" Target="../media/image59.svg"/><Relationship Id="rId4" Type="http://schemas.openxmlformats.org/officeDocument/2006/relationships/image" Target="../media/image53.svg"/><Relationship Id="rId9" Type="http://schemas.openxmlformats.org/officeDocument/2006/relationships/image" Target="../media/image58.png"/></Relationships>
</file>

<file path=ppt/diagrams/_rels/data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svg"/><Relationship Id="rId1" Type="http://schemas.openxmlformats.org/officeDocument/2006/relationships/image" Target="../media/image61.png"/><Relationship Id="rId6" Type="http://schemas.openxmlformats.org/officeDocument/2006/relationships/image" Target="../media/image66.svg"/><Relationship Id="rId5" Type="http://schemas.openxmlformats.org/officeDocument/2006/relationships/image" Target="../media/image65.png"/><Relationship Id="rId4" Type="http://schemas.openxmlformats.org/officeDocument/2006/relationships/image" Target="../media/image64.svg"/></Relationships>
</file>

<file path=ppt/diagrams/_rels/data8.xml.rels><?xml version="1.0" encoding="UTF-8" standalone="yes"?>
<Relationships xmlns="http://schemas.openxmlformats.org/package/2006/relationships"><Relationship Id="rId8" Type="http://schemas.openxmlformats.org/officeDocument/2006/relationships/image" Target="../media/image76.sv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ata9.xml.rels><?xml version="1.0" encoding="UTF-8" standalone="yes"?>
<Relationships xmlns="http://schemas.openxmlformats.org/package/2006/relationships"><Relationship Id="rId8" Type="http://schemas.openxmlformats.org/officeDocument/2006/relationships/image" Target="../media/image87.svg"/><Relationship Id="rId3" Type="http://schemas.openxmlformats.org/officeDocument/2006/relationships/image" Target="../media/image82.png"/><Relationship Id="rId7" Type="http://schemas.openxmlformats.org/officeDocument/2006/relationships/image" Target="../media/image86.png"/><Relationship Id="rId2" Type="http://schemas.openxmlformats.org/officeDocument/2006/relationships/image" Target="../media/image81.svg"/><Relationship Id="rId1" Type="http://schemas.openxmlformats.org/officeDocument/2006/relationships/image" Target="../media/image80.png"/><Relationship Id="rId6" Type="http://schemas.openxmlformats.org/officeDocument/2006/relationships/image" Target="../media/image85.svg"/><Relationship Id="rId5" Type="http://schemas.openxmlformats.org/officeDocument/2006/relationships/image" Target="../media/image84.png"/><Relationship Id="rId4" Type="http://schemas.openxmlformats.org/officeDocument/2006/relationships/image" Target="../media/image8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0.xml.rels><?xml version="1.0" encoding="UTF-8" standalone="yes"?>
<Relationships xmlns="http://schemas.openxmlformats.org/package/2006/relationships"><Relationship Id="rId8" Type="http://schemas.openxmlformats.org/officeDocument/2006/relationships/image" Target="../media/image98.svg"/><Relationship Id="rId3" Type="http://schemas.openxmlformats.org/officeDocument/2006/relationships/image" Target="../media/image93.png"/><Relationship Id="rId7" Type="http://schemas.openxmlformats.org/officeDocument/2006/relationships/image" Target="../media/image97.png"/><Relationship Id="rId2" Type="http://schemas.openxmlformats.org/officeDocument/2006/relationships/image" Target="../media/image92.svg"/><Relationship Id="rId1" Type="http://schemas.openxmlformats.org/officeDocument/2006/relationships/image" Target="../media/image91.png"/><Relationship Id="rId6" Type="http://schemas.openxmlformats.org/officeDocument/2006/relationships/image" Target="../media/image96.svg"/><Relationship Id="rId5" Type="http://schemas.openxmlformats.org/officeDocument/2006/relationships/image" Target="../media/image95.png"/><Relationship Id="rId4" Type="http://schemas.openxmlformats.org/officeDocument/2006/relationships/image" Target="../media/image94.svg"/></Relationships>
</file>

<file path=ppt/diagrams/_rels/drawing11.xml.rels><?xml version="1.0" encoding="UTF-8" standalone="yes"?>
<Relationships xmlns="http://schemas.openxmlformats.org/package/2006/relationships"><Relationship Id="rId8" Type="http://schemas.openxmlformats.org/officeDocument/2006/relationships/image" Target="../media/image106.svg"/><Relationship Id="rId3" Type="http://schemas.openxmlformats.org/officeDocument/2006/relationships/image" Target="../media/image101.png"/><Relationship Id="rId7" Type="http://schemas.openxmlformats.org/officeDocument/2006/relationships/image" Target="../media/image105.png"/><Relationship Id="rId2" Type="http://schemas.openxmlformats.org/officeDocument/2006/relationships/image" Target="../media/image100.svg"/><Relationship Id="rId1" Type="http://schemas.openxmlformats.org/officeDocument/2006/relationships/image" Target="../media/image99.png"/><Relationship Id="rId6" Type="http://schemas.openxmlformats.org/officeDocument/2006/relationships/image" Target="../media/image104.svg"/><Relationship Id="rId5" Type="http://schemas.openxmlformats.org/officeDocument/2006/relationships/image" Target="../media/image103.png"/><Relationship Id="rId10" Type="http://schemas.openxmlformats.org/officeDocument/2006/relationships/image" Target="../media/image108.svg"/><Relationship Id="rId4" Type="http://schemas.openxmlformats.org/officeDocument/2006/relationships/image" Target="../media/image102.svg"/><Relationship Id="rId9" Type="http://schemas.openxmlformats.org/officeDocument/2006/relationships/image" Target="../media/image107.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diagrams/_rels/drawing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5.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10" Type="http://schemas.openxmlformats.org/officeDocument/2006/relationships/image" Target="../media/image49.svg"/><Relationship Id="rId4" Type="http://schemas.openxmlformats.org/officeDocument/2006/relationships/image" Target="../media/image43.svg"/><Relationship Id="rId9" Type="http://schemas.openxmlformats.org/officeDocument/2006/relationships/image" Target="../media/image48.png"/></Relationships>
</file>

<file path=ppt/diagrams/_rels/drawing6.xml.rels><?xml version="1.0" encoding="UTF-8" standalone="yes"?>
<Relationships xmlns="http://schemas.openxmlformats.org/package/2006/relationships"><Relationship Id="rId8" Type="http://schemas.openxmlformats.org/officeDocument/2006/relationships/image" Target="../media/image57.sv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svg"/><Relationship Id="rId1" Type="http://schemas.openxmlformats.org/officeDocument/2006/relationships/image" Target="../media/image50.png"/><Relationship Id="rId6" Type="http://schemas.openxmlformats.org/officeDocument/2006/relationships/image" Target="../media/image55.svg"/><Relationship Id="rId5" Type="http://schemas.openxmlformats.org/officeDocument/2006/relationships/image" Target="../media/image54.png"/><Relationship Id="rId10" Type="http://schemas.openxmlformats.org/officeDocument/2006/relationships/image" Target="../media/image59.svg"/><Relationship Id="rId4" Type="http://schemas.openxmlformats.org/officeDocument/2006/relationships/image" Target="../media/image53.svg"/><Relationship Id="rId9" Type="http://schemas.openxmlformats.org/officeDocument/2006/relationships/image" Target="../media/image58.png"/></Relationships>
</file>

<file path=ppt/diagrams/_rels/drawing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svg"/><Relationship Id="rId1" Type="http://schemas.openxmlformats.org/officeDocument/2006/relationships/image" Target="../media/image61.png"/><Relationship Id="rId6" Type="http://schemas.openxmlformats.org/officeDocument/2006/relationships/image" Target="../media/image66.svg"/><Relationship Id="rId5" Type="http://schemas.openxmlformats.org/officeDocument/2006/relationships/image" Target="../media/image65.png"/><Relationship Id="rId4" Type="http://schemas.openxmlformats.org/officeDocument/2006/relationships/image" Target="../media/image64.svg"/></Relationships>
</file>

<file path=ppt/diagrams/_rels/drawing8.xml.rels><?xml version="1.0" encoding="UTF-8" standalone="yes"?>
<Relationships xmlns="http://schemas.openxmlformats.org/package/2006/relationships"><Relationship Id="rId8" Type="http://schemas.openxmlformats.org/officeDocument/2006/relationships/image" Target="../media/image76.sv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rawing9.xml.rels><?xml version="1.0" encoding="UTF-8" standalone="yes"?>
<Relationships xmlns="http://schemas.openxmlformats.org/package/2006/relationships"><Relationship Id="rId8" Type="http://schemas.openxmlformats.org/officeDocument/2006/relationships/image" Target="../media/image87.svg"/><Relationship Id="rId3" Type="http://schemas.openxmlformats.org/officeDocument/2006/relationships/image" Target="../media/image82.png"/><Relationship Id="rId7" Type="http://schemas.openxmlformats.org/officeDocument/2006/relationships/image" Target="../media/image86.png"/><Relationship Id="rId2" Type="http://schemas.openxmlformats.org/officeDocument/2006/relationships/image" Target="../media/image81.svg"/><Relationship Id="rId1" Type="http://schemas.openxmlformats.org/officeDocument/2006/relationships/image" Target="../media/image80.png"/><Relationship Id="rId6" Type="http://schemas.openxmlformats.org/officeDocument/2006/relationships/image" Target="../media/image85.svg"/><Relationship Id="rId5" Type="http://schemas.openxmlformats.org/officeDocument/2006/relationships/image" Target="../media/image84.png"/><Relationship Id="rId4" Type="http://schemas.openxmlformats.org/officeDocument/2006/relationships/image" Target="../media/image83.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nl-NL" sz="2400">
              <a:solidFill>
                <a:schemeClr val="bg1"/>
              </a:solidFill>
            </a:rPr>
            <a:t>Conversation driven collaboration</a:t>
          </a:r>
          <a:endParaRPr lang="en-US" sz="2400" dirty="0">
            <a:solidFill>
              <a:schemeClr val="bg1"/>
            </a:solidFill>
          </a:endParaRP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D4BEE74B-E05A-4145-A96D-893B27CFAD31}">
      <dgm:prSet/>
      <dgm:spPr>
        <a:ln>
          <a:noFill/>
        </a:ln>
      </dgm:spPr>
      <dgm:t>
        <a:bodyPr/>
        <a:lstStyle/>
        <a:p>
          <a:pPr>
            <a:lnSpc>
              <a:spcPct val="100000"/>
            </a:lnSpc>
          </a:pPr>
          <a:r>
            <a:rPr lang="nl-NL">
              <a:solidFill>
                <a:schemeClr val="bg1"/>
              </a:solidFill>
            </a:rPr>
            <a:t>Take actions by interacting</a:t>
          </a:r>
          <a:endParaRPr lang="nl-NL" dirty="0">
            <a:solidFill>
              <a:schemeClr val="bg1"/>
            </a:solidFill>
          </a:endParaRPr>
        </a:p>
      </dgm:t>
    </dgm:pt>
    <dgm:pt modelId="{64549A95-B04A-49B1-8D55-0A67D20DBF52}" type="parTrans" cxnId="{52970742-874D-4390-BC60-31AE8BD95601}">
      <dgm:prSet/>
      <dgm:spPr/>
      <dgm:t>
        <a:bodyPr/>
        <a:lstStyle/>
        <a:p>
          <a:endParaRPr lang="nl-NL"/>
        </a:p>
      </dgm:t>
    </dgm:pt>
    <dgm:pt modelId="{D0CC003C-3D56-46AD-9F03-D74D31BA7FC4}" type="sibTrans" cxnId="{52970742-874D-4390-BC60-31AE8BD95601}">
      <dgm:prSet/>
      <dgm:spPr/>
      <dgm:t>
        <a:bodyPr/>
        <a:lstStyle/>
        <a:p>
          <a:endParaRPr lang="nl-NL"/>
        </a:p>
      </dgm:t>
    </dgm:pt>
    <dgm:pt modelId="{081E9E38-C302-48DC-B4E9-F37E7F48CA13}">
      <dgm:prSet/>
      <dgm:spPr>
        <a:ln>
          <a:noFill/>
        </a:ln>
      </dgm:spPr>
      <dgm:t>
        <a:bodyPr/>
        <a:lstStyle/>
        <a:p>
          <a:pPr>
            <a:lnSpc>
              <a:spcPct val="100000"/>
            </a:lnSpc>
          </a:pPr>
          <a:r>
            <a:rPr lang="nl-NL">
              <a:solidFill>
                <a:schemeClr val="bg1"/>
              </a:solidFill>
            </a:rPr>
            <a:t>Evolution of DevOps</a:t>
          </a:r>
          <a:endParaRPr lang="es-ES" dirty="0">
            <a:solidFill>
              <a:schemeClr val="bg1"/>
            </a:solidFill>
          </a:endParaRPr>
        </a:p>
      </dgm:t>
    </dgm:pt>
    <dgm:pt modelId="{ED84480A-0119-4DBD-9FF6-BE5EC1433CD6}" type="parTrans" cxnId="{B25B3CD0-F95E-4745-B5DC-681BEE1CD727}">
      <dgm:prSet/>
      <dgm:spPr/>
      <dgm:t>
        <a:bodyPr/>
        <a:lstStyle/>
        <a:p>
          <a:endParaRPr lang="nl-NL"/>
        </a:p>
      </dgm:t>
    </dgm:pt>
    <dgm:pt modelId="{887F91E7-8B9E-4BD1-AC16-FBE30F49E330}" type="sibTrans" cxnId="{B25B3CD0-F95E-4745-B5DC-681BEE1CD727}">
      <dgm:prSet/>
      <dgm:spPr/>
      <dgm:t>
        <a:bodyPr/>
        <a:lstStyle/>
        <a:p>
          <a:endParaRPr lang="nl-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Chat"/>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3">
        <dgm:presLayoutVars>
          <dgm:chMax val="1"/>
          <dgm:chPref val="1"/>
        </dgm:presLayoutVars>
      </dgm:prSet>
      <dgm:spPr/>
    </dgm:pt>
    <dgm:pt modelId="{DE8EA7B5-CFCF-405A-8BD5-8D8ACD05EAE9}" type="pres">
      <dgm:prSet presAssocID="{39071E19-FF13-4607-8919-EA535E6B095E}" presName="sibTrans" presStyleCnt="0"/>
      <dgm:spPr/>
    </dgm:pt>
    <dgm:pt modelId="{E6359B2D-93C5-497B-959F-E7C8E7F2F0F9}" type="pres">
      <dgm:prSet presAssocID="{D4BEE74B-E05A-4145-A96D-893B27CFAD31}" presName="compNode" presStyleCnt="0"/>
      <dgm:spPr/>
    </dgm:pt>
    <dgm:pt modelId="{E04D1FFF-618F-4950-9AD1-584CB2C29ED5}" type="pres">
      <dgm:prSet presAssocID="{D4BEE74B-E05A-4145-A96D-893B27CFAD3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Hold Gesture"/>
        </a:ext>
      </dgm:extLst>
    </dgm:pt>
    <dgm:pt modelId="{989AEA7B-A122-4D8B-89F2-0FE43F891B66}" type="pres">
      <dgm:prSet presAssocID="{D4BEE74B-E05A-4145-A96D-893B27CFAD31}" presName="spaceRect" presStyleCnt="0"/>
      <dgm:spPr/>
    </dgm:pt>
    <dgm:pt modelId="{400EC44C-E417-4E85-836E-A2508C843167}" type="pres">
      <dgm:prSet presAssocID="{D4BEE74B-E05A-4145-A96D-893B27CFAD31}" presName="textRect" presStyleLbl="revTx" presStyleIdx="1" presStyleCnt="3">
        <dgm:presLayoutVars>
          <dgm:chMax val="1"/>
          <dgm:chPref val="1"/>
        </dgm:presLayoutVars>
      </dgm:prSet>
      <dgm:spPr/>
    </dgm:pt>
    <dgm:pt modelId="{BB8200C0-80A2-4DC5-ABD7-F36BA15F0188}" type="pres">
      <dgm:prSet presAssocID="{D0CC003C-3D56-46AD-9F03-D74D31BA7FC4}" presName="sibTrans" presStyleCnt="0"/>
      <dgm:spPr/>
    </dgm:pt>
    <dgm:pt modelId="{8E38FBBE-A2B0-4348-A413-374AA9345B70}" type="pres">
      <dgm:prSet presAssocID="{081E9E38-C302-48DC-B4E9-F37E7F48CA13}" presName="compNode" presStyleCnt="0"/>
      <dgm:spPr/>
    </dgm:pt>
    <dgm:pt modelId="{B64AA319-0E2D-4CA3-8B34-078FDCA0B021}" type="pres">
      <dgm:prSet presAssocID="{081E9E38-C302-48DC-B4E9-F37E7F48CA1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rrow circle"/>
        </a:ext>
      </dgm:extLst>
    </dgm:pt>
    <dgm:pt modelId="{C5773291-79B5-4A46-A4D3-C5A073687642}" type="pres">
      <dgm:prSet presAssocID="{081E9E38-C302-48DC-B4E9-F37E7F48CA13}" presName="spaceRect" presStyleCnt="0"/>
      <dgm:spPr/>
    </dgm:pt>
    <dgm:pt modelId="{43E60F45-9972-4F5C-BA0E-5EB77CD79ED8}" type="pres">
      <dgm:prSet presAssocID="{081E9E38-C302-48DC-B4E9-F37E7F48CA13}" presName="textRect" presStyleLbl="revTx" presStyleIdx="2" presStyleCnt="3">
        <dgm:presLayoutVars>
          <dgm:chMax val="1"/>
          <dgm:chPref val="1"/>
        </dgm:presLayoutVars>
      </dgm:prSet>
      <dgm:spPr/>
    </dgm:pt>
  </dgm:ptLst>
  <dgm:cxnLst>
    <dgm:cxn modelId="{52970742-874D-4390-BC60-31AE8BD95601}" srcId="{A05EB848-6351-40CE-81BB-84A3203F8A77}" destId="{D4BEE74B-E05A-4145-A96D-893B27CFAD31}" srcOrd="1" destOrd="0" parTransId="{64549A95-B04A-49B1-8D55-0A67D20DBF52}" sibTransId="{D0CC003C-3D56-46AD-9F03-D74D31BA7FC4}"/>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83187B70-21BD-4629-9410-00525DDF70CC}" type="presOf" srcId="{D4BEE74B-E05A-4145-A96D-893B27CFAD31}" destId="{400EC44C-E417-4E85-836E-A2508C843167}"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2E9716B5-D1EB-4702-9346-2DF9440EC10C}" type="presOf" srcId="{081E9E38-C302-48DC-B4E9-F37E7F48CA13}" destId="{43E60F45-9972-4F5C-BA0E-5EB77CD79ED8}" srcOrd="0" destOrd="0" presId="urn:microsoft.com/office/officeart/2018/2/layout/IconLabelList"/>
    <dgm:cxn modelId="{B25B3CD0-F95E-4745-B5DC-681BEE1CD727}" srcId="{A05EB848-6351-40CE-81BB-84A3203F8A77}" destId="{081E9E38-C302-48DC-B4E9-F37E7F48CA13}" srcOrd="2" destOrd="0" parTransId="{ED84480A-0119-4DBD-9FF6-BE5EC1433CD6}" sibTransId="{887F91E7-8B9E-4BD1-AC16-FBE30F49E330}"/>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2026AD95-754E-4A1B-B8BC-C674831C7A24}" type="presParOf" srcId="{95B7BA2F-ADB2-49B6-9DAF-AD9ADF58771B}" destId="{E6359B2D-93C5-497B-959F-E7C8E7F2F0F9}" srcOrd="2" destOrd="0" presId="urn:microsoft.com/office/officeart/2018/2/layout/IconLabelList"/>
    <dgm:cxn modelId="{9C723239-2E6D-4328-A2F4-18E45E427AA0}" type="presParOf" srcId="{E6359B2D-93C5-497B-959F-E7C8E7F2F0F9}" destId="{E04D1FFF-618F-4950-9AD1-584CB2C29ED5}" srcOrd="0" destOrd="0" presId="urn:microsoft.com/office/officeart/2018/2/layout/IconLabelList"/>
    <dgm:cxn modelId="{B8312631-D256-4243-B5EB-DD0AF119BD6E}" type="presParOf" srcId="{E6359B2D-93C5-497B-959F-E7C8E7F2F0F9}" destId="{989AEA7B-A122-4D8B-89F2-0FE43F891B66}" srcOrd="1" destOrd="0" presId="urn:microsoft.com/office/officeart/2018/2/layout/IconLabelList"/>
    <dgm:cxn modelId="{A24B8AA5-3174-4B71-98CF-47F1744C41C0}" type="presParOf" srcId="{E6359B2D-93C5-497B-959F-E7C8E7F2F0F9}" destId="{400EC44C-E417-4E85-836E-A2508C843167}" srcOrd="2" destOrd="0" presId="urn:microsoft.com/office/officeart/2018/2/layout/IconLabelList"/>
    <dgm:cxn modelId="{A6B225E8-FAE3-4468-9110-624FE97AC93B}" type="presParOf" srcId="{95B7BA2F-ADB2-49B6-9DAF-AD9ADF58771B}" destId="{BB8200C0-80A2-4DC5-ABD7-F36BA15F0188}" srcOrd="3" destOrd="0" presId="urn:microsoft.com/office/officeart/2018/2/layout/IconLabelList"/>
    <dgm:cxn modelId="{E843006F-64A0-4753-9BE5-B7A8FAF4F71F}" type="presParOf" srcId="{95B7BA2F-ADB2-49B6-9DAF-AD9ADF58771B}" destId="{8E38FBBE-A2B0-4348-A413-374AA9345B70}" srcOrd="4" destOrd="0" presId="urn:microsoft.com/office/officeart/2018/2/layout/IconLabelList"/>
    <dgm:cxn modelId="{8903308B-AE66-4451-A089-B9075A3371F9}" type="presParOf" srcId="{8E38FBBE-A2B0-4348-A413-374AA9345B70}" destId="{B64AA319-0E2D-4CA3-8B34-078FDCA0B021}" srcOrd="0" destOrd="0" presId="urn:microsoft.com/office/officeart/2018/2/layout/IconLabelList"/>
    <dgm:cxn modelId="{B242BDC3-49B8-463F-8075-FA641706CCE0}" type="presParOf" srcId="{8E38FBBE-A2B0-4348-A413-374AA9345B70}" destId="{C5773291-79B5-4A46-A4D3-C5A073687642}" srcOrd="1" destOrd="0" presId="urn:microsoft.com/office/officeart/2018/2/layout/IconLabelList"/>
    <dgm:cxn modelId="{BF28A189-020F-4490-97C4-7D0E6899654F}" type="presParOf" srcId="{8E38FBBE-A2B0-4348-A413-374AA9345B70}" destId="{43E60F45-9972-4F5C-BA0E-5EB77CD79ED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dgm:spPr>
        <a:ln>
          <a:noFill/>
        </a:ln>
      </dgm:spPr>
      <dgm:t>
        <a:bodyPr/>
        <a:lstStyle/>
        <a:p>
          <a:pPr>
            <a:lnSpc>
              <a:spcPct val="100000"/>
            </a:lnSpc>
          </a:pPr>
          <a:r>
            <a:rPr lang="en-US">
              <a:solidFill>
                <a:schemeClr val="bg1"/>
              </a:solidFill>
            </a:rPr>
            <a:t>Faster acknowledgement of alarms and incidents</a:t>
          </a:r>
        </a:p>
      </dgm:t>
    </dgm:pt>
    <dgm:pt modelId="{F48D7B71-0685-4F67-A649-79E018E65161}" type="parTrans" cxnId="{80140B8C-845B-4165-B31D-F78D8A6EF11F}">
      <dgm:prSet/>
      <dgm:spPr/>
      <dgm:t>
        <a:bodyPr/>
        <a:lstStyle/>
        <a:p>
          <a:endParaRPr lang="en-US" sz="2400">
            <a:solidFill>
              <a:schemeClr val="bg1"/>
            </a:solidFill>
          </a:endParaRPr>
        </a:p>
      </dgm:t>
    </dgm:pt>
    <dgm:pt modelId="{39071E19-FF13-4607-8919-EA535E6B095E}" type="sibTrans" cxnId="{80140B8C-845B-4165-B31D-F78D8A6EF11F}">
      <dgm:prSet/>
      <dgm:spPr/>
      <dgm:t>
        <a:bodyPr/>
        <a:lstStyle/>
        <a:p>
          <a:endParaRPr lang="en-US" sz="2400">
            <a:solidFill>
              <a:schemeClr val="bg1"/>
            </a:solidFill>
          </a:endParaRPr>
        </a:p>
      </dgm:t>
    </dgm:pt>
    <dgm:pt modelId="{4851AB41-6C41-4267-8F31-7B07427418D4}">
      <dgm:prSet/>
      <dgm:spPr>
        <a:ln>
          <a:noFill/>
        </a:ln>
      </dgm:spPr>
      <dgm:t>
        <a:bodyPr/>
        <a:lstStyle/>
        <a:p>
          <a:pPr>
            <a:lnSpc>
              <a:spcPct val="100000"/>
            </a:lnSpc>
          </a:pPr>
          <a:r>
            <a:rPr lang="en-US">
              <a:solidFill>
                <a:schemeClr val="bg1"/>
              </a:solidFill>
            </a:rPr>
            <a:t>Rapidly bring together an incident team</a:t>
          </a:r>
          <a:endParaRPr lang="en-US" dirty="0">
            <a:solidFill>
              <a:schemeClr val="bg1"/>
            </a:solidFill>
          </a:endParaRPr>
        </a:p>
      </dgm:t>
    </dgm:pt>
    <dgm:pt modelId="{1ADFE65B-A39F-45D9-B503-528090606283}" type="parTrans" cxnId="{BCFD4A5F-0712-4370-A854-BE909CC71287}">
      <dgm:prSet/>
      <dgm:spPr/>
      <dgm:t>
        <a:bodyPr/>
        <a:lstStyle/>
        <a:p>
          <a:endParaRPr lang="nl-NL"/>
        </a:p>
      </dgm:t>
    </dgm:pt>
    <dgm:pt modelId="{2C77DF32-D4DF-481C-839F-97655AA81E16}" type="sibTrans" cxnId="{BCFD4A5F-0712-4370-A854-BE909CC71287}">
      <dgm:prSet/>
      <dgm:spPr/>
      <dgm:t>
        <a:bodyPr/>
        <a:lstStyle/>
        <a:p>
          <a:endParaRPr lang="nl-NL"/>
        </a:p>
      </dgm:t>
    </dgm:pt>
    <dgm:pt modelId="{754C82F5-A87D-4B9D-8BEA-7C028A3644E2}">
      <dgm:prSet/>
      <dgm:spPr>
        <a:ln>
          <a:noFill/>
        </a:ln>
      </dgm:spPr>
      <dgm:t>
        <a:bodyPr/>
        <a:lstStyle/>
        <a:p>
          <a:pPr>
            <a:lnSpc>
              <a:spcPct val="100000"/>
            </a:lnSpc>
          </a:pPr>
          <a:r>
            <a:rPr lang="en-US">
              <a:solidFill>
                <a:schemeClr val="bg1"/>
              </a:solidFill>
            </a:rPr>
            <a:t>Increased automation and control</a:t>
          </a:r>
          <a:endParaRPr lang="en-US" dirty="0">
            <a:solidFill>
              <a:schemeClr val="bg1"/>
            </a:solidFill>
          </a:endParaRPr>
        </a:p>
      </dgm:t>
    </dgm:pt>
    <dgm:pt modelId="{F138571B-EE49-4EEC-83EA-65F5AEEF8623}" type="parTrans" cxnId="{AB8522F4-7BE8-493F-8F5A-2C75B2CDE3CA}">
      <dgm:prSet/>
      <dgm:spPr/>
      <dgm:t>
        <a:bodyPr/>
        <a:lstStyle/>
        <a:p>
          <a:endParaRPr lang="nl-NL"/>
        </a:p>
      </dgm:t>
    </dgm:pt>
    <dgm:pt modelId="{FC70061B-BBEF-4AFF-A408-2F31662F6CF0}" type="sibTrans" cxnId="{AB8522F4-7BE8-493F-8F5A-2C75B2CDE3CA}">
      <dgm:prSet/>
      <dgm:spPr/>
      <dgm:t>
        <a:bodyPr/>
        <a:lstStyle/>
        <a:p>
          <a:endParaRPr lang="nl-NL"/>
        </a:p>
      </dgm:t>
    </dgm:pt>
    <dgm:pt modelId="{269FBE38-C890-49A8-B60A-B4865A0AC3F2}">
      <dgm:prSet/>
      <dgm:spPr>
        <a:ln>
          <a:noFill/>
        </a:ln>
      </dgm:spPr>
      <dgm:t>
        <a:bodyPr/>
        <a:lstStyle/>
        <a:p>
          <a:pPr>
            <a:lnSpc>
              <a:spcPct val="100000"/>
            </a:lnSpc>
          </a:pPr>
          <a:r>
            <a:rPr lang="en-US">
              <a:solidFill>
                <a:schemeClr val="bg1"/>
              </a:solidFill>
            </a:rPr>
            <a:t>Capture resolution data</a:t>
          </a:r>
          <a:endParaRPr lang="en-US" dirty="0">
            <a:solidFill>
              <a:schemeClr val="bg1"/>
            </a:solidFill>
          </a:endParaRPr>
        </a:p>
      </dgm:t>
    </dgm:pt>
    <dgm:pt modelId="{6D31C439-1C0F-4CCB-9D73-0D770B0B5804}" type="parTrans" cxnId="{950D2B2D-444C-4360-8D47-D87CA79EB2D9}">
      <dgm:prSet/>
      <dgm:spPr/>
      <dgm:t>
        <a:bodyPr/>
        <a:lstStyle/>
        <a:p>
          <a:endParaRPr lang="nl-NL"/>
        </a:p>
      </dgm:t>
    </dgm:pt>
    <dgm:pt modelId="{B535791C-DEFE-41D7-A4B9-2FB8C61A0748}" type="sibTrans" cxnId="{950D2B2D-444C-4360-8D47-D87CA79EB2D9}">
      <dgm:prSet/>
      <dgm:spPr/>
      <dgm:t>
        <a:bodyPr/>
        <a:lstStyle/>
        <a:p>
          <a:endParaRPr lang="nl-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Siren"/>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4">
        <dgm:presLayoutVars>
          <dgm:chMax val="1"/>
          <dgm:chPref val="1"/>
        </dgm:presLayoutVars>
      </dgm:prSet>
      <dgm:spPr/>
    </dgm:pt>
    <dgm:pt modelId="{DE8EA7B5-CFCF-405A-8BD5-8D8ACD05EAE9}" type="pres">
      <dgm:prSet presAssocID="{39071E19-FF13-4607-8919-EA535E6B095E}" presName="sibTrans" presStyleCnt="0"/>
      <dgm:spPr/>
    </dgm:pt>
    <dgm:pt modelId="{026293BA-FF85-48F3-999A-E1382746B7EC}" type="pres">
      <dgm:prSet presAssocID="{4851AB41-6C41-4267-8F31-7B07427418D4}" presName="compNode" presStyleCnt="0"/>
      <dgm:spPr/>
    </dgm:pt>
    <dgm:pt modelId="{D6832804-D5F2-47B8-BA70-06380444E003}" type="pres">
      <dgm:prSet presAssocID="{4851AB41-6C41-4267-8F31-7B07427418D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Users"/>
        </a:ext>
      </dgm:extLst>
    </dgm:pt>
    <dgm:pt modelId="{2FEF9D99-C9DD-4DC5-A0AE-414AC736C7B1}" type="pres">
      <dgm:prSet presAssocID="{4851AB41-6C41-4267-8F31-7B07427418D4}" presName="spaceRect" presStyleCnt="0"/>
      <dgm:spPr/>
    </dgm:pt>
    <dgm:pt modelId="{D3237970-2C80-4E9F-8963-133E43672847}" type="pres">
      <dgm:prSet presAssocID="{4851AB41-6C41-4267-8F31-7B07427418D4}" presName="textRect" presStyleLbl="revTx" presStyleIdx="1" presStyleCnt="4">
        <dgm:presLayoutVars>
          <dgm:chMax val="1"/>
          <dgm:chPref val="1"/>
        </dgm:presLayoutVars>
      </dgm:prSet>
      <dgm:spPr/>
    </dgm:pt>
    <dgm:pt modelId="{6D3B8164-E70B-4C69-9665-12D98BBEADA6}" type="pres">
      <dgm:prSet presAssocID="{2C77DF32-D4DF-481C-839F-97655AA81E16}" presName="sibTrans" presStyleCnt="0"/>
      <dgm:spPr/>
    </dgm:pt>
    <dgm:pt modelId="{4B75DE0F-7311-4C00-A35A-41E0678E4F1C}" type="pres">
      <dgm:prSet presAssocID="{754C82F5-A87D-4B9D-8BEA-7C028A3644E2}" presName="compNode" presStyleCnt="0"/>
      <dgm:spPr/>
    </dgm:pt>
    <dgm:pt modelId="{41A5DBF5-F662-4772-AC06-BDC6B2053D98}" type="pres">
      <dgm:prSet presAssocID="{754C82F5-A87D-4B9D-8BEA-7C028A3644E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eering Wheel"/>
        </a:ext>
      </dgm:extLst>
    </dgm:pt>
    <dgm:pt modelId="{9B9FD50B-A5AB-4DA4-86C5-A6DA5CD4E9E8}" type="pres">
      <dgm:prSet presAssocID="{754C82F5-A87D-4B9D-8BEA-7C028A3644E2}" presName="spaceRect" presStyleCnt="0"/>
      <dgm:spPr/>
    </dgm:pt>
    <dgm:pt modelId="{CD07839E-E115-44F4-AF71-9C48E40B7B8B}" type="pres">
      <dgm:prSet presAssocID="{754C82F5-A87D-4B9D-8BEA-7C028A3644E2}" presName="textRect" presStyleLbl="revTx" presStyleIdx="2" presStyleCnt="4">
        <dgm:presLayoutVars>
          <dgm:chMax val="1"/>
          <dgm:chPref val="1"/>
        </dgm:presLayoutVars>
      </dgm:prSet>
      <dgm:spPr/>
    </dgm:pt>
    <dgm:pt modelId="{8ACED5C5-F703-498E-AA4A-0A88CA39CC42}" type="pres">
      <dgm:prSet presAssocID="{FC70061B-BBEF-4AFF-A408-2F31662F6CF0}" presName="sibTrans" presStyleCnt="0"/>
      <dgm:spPr/>
    </dgm:pt>
    <dgm:pt modelId="{BC729EB3-2104-40AD-A33A-6B23C70EE269}" type="pres">
      <dgm:prSet presAssocID="{269FBE38-C890-49A8-B60A-B4865A0AC3F2}" presName="compNode" presStyleCnt="0"/>
      <dgm:spPr/>
    </dgm:pt>
    <dgm:pt modelId="{0AA6C46D-6A1B-42F3-AE95-48FD47E5C9FC}" type="pres">
      <dgm:prSet presAssocID="{269FBE38-C890-49A8-B60A-B4865A0AC3F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Postit Notes"/>
        </a:ext>
      </dgm:extLst>
    </dgm:pt>
    <dgm:pt modelId="{C48DB3C4-3DA2-4A04-9847-489982F02971}" type="pres">
      <dgm:prSet presAssocID="{269FBE38-C890-49A8-B60A-B4865A0AC3F2}" presName="spaceRect" presStyleCnt="0"/>
      <dgm:spPr/>
    </dgm:pt>
    <dgm:pt modelId="{7D2A3855-A212-4B79-818E-279D635EB8FE}" type="pres">
      <dgm:prSet presAssocID="{269FBE38-C890-49A8-B60A-B4865A0AC3F2}" presName="textRect" presStyleLbl="revTx" presStyleIdx="3" presStyleCnt="4">
        <dgm:presLayoutVars>
          <dgm:chMax val="1"/>
          <dgm:chPref val="1"/>
        </dgm:presLayoutVars>
      </dgm:prSet>
      <dgm:spPr/>
    </dgm:pt>
  </dgm:ptLst>
  <dgm:cxnLst>
    <dgm:cxn modelId="{950D2B2D-444C-4360-8D47-D87CA79EB2D9}" srcId="{A05EB848-6351-40CE-81BB-84A3203F8A77}" destId="{269FBE38-C890-49A8-B60A-B4865A0AC3F2}" srcOrd="3" destOrd="0" parTransId="{6D31C439-1C0F-4CCB-9D73-0D770B0B5804}" sibTransId="{B535791C-DEFE-41D7-A4B9-2FB8C61A0748}"/>
    <dgm:cxn modelId="{BCFD4A5F-0712-4370-A854-BE909CC71287}" srcId="{A05EB848-6351-40CE-81BB-84A3203F8A77}" destId="{4851AB41-6C41-4267-8F31-7B07427418D4}" srcOrd="1" destOrd="0" parTransId="{1ADFE65B-A39F-45D9-B503-528090606283}" sibTransId="{2C77DF32-D4DF-481C-839F-97655AA81E16}"/>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E2A2DF80-6E78-41D9-A652-3ED5165295E0}" type="presOf" srcId="{269FBE38-C890-49A8-B60A-B4865A0AC3F2}" destId="{7D2A3855-A212-4B79-818E-279D635EB8FE}"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7CEAF8B0-96DF-40BC-8FC7-5F43BAA25253}" type="presOf" srcId="{4851AB41-6C41-4267-8F31-7B07427418D4}" destId="{D3237970-2C80-4E9F-8963-133E43672847}" srcOrd="0" destOrd="0" presId="urn:microsoft.com/office/officeart/2018/2/layout/IconLabelList"/>
    <dgm:cxn modelId="{86D7DDCA-2775-4A14-A402-291394AC7F2E}" type="presOf" srcId="{754C82F5-A87D-4B9D-8BEA-7C028A3644E2}" destId="{CD07839E-E115-44F4-AF71-9C48E40B7B8B}" srcOrd="0" destOrd="0" presId="urn:microsoft.com/office/officeart/2018/2/layout/IconLabelList"/>
    <dgm:cxn modelId="{AB8522F4-7BE8-493F-8F5A-2C75B2CDE3CA}" srcId="{A05EB848-6351-40CE-81BB-84A3203F8A77}" destId="{754C82F5-A87D-4B9D-8BEA-7C028A3644E2}" srcOrd="2" destOrd="0" parTransId="{F138571B-EE49-4EEC-83EA-65F5AEEF8623}" sibTransId="{FC70061B-BBEF-4AFF-A408-2F31662F6CF0}"/>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41AEF834-B861-4F53-BE49-A6FE3215E752}" type="presParOf" srcId="{95B7BA2F-ADB2-49B6-9DAF-AD9ADF58771B}" destId="{026293BA-FF85-48F3-999A-E1382746B7EC}" srcOrd="2" destOrd="0" presId="urn:microsoft.com/office/officeart/2018/2/layout/IconLabelList"/>
    <dgm:cxn modelId="{7613B877-41E6-41D3-9B39-B4AA13FC471A}" type="presParOf" srcId="{026293BA-FF85-48F3-999A-E1382746B7EC}" destId="{D6832804-D5F2-47B8-BA70-06380444E003}" srcOrd="0" destOrd="0" presId="urn:microsoft.com/office/officeart/2018/2/layout/IconLabelList"/>
    <dgm:cxn modelId="{EFBC640A-778A-4924-B14E-176B363FDC0F}" type="presParOf" srcId="{026293BA-FF85-48F3-999A-E1382746B7EC}" destId="{2FEF9D99-C9DD-4DC5-A0AE-414AC736C7B1}" srcOrd="1" destOrd="0" presId="urn:microsoft.com/office/officeart/2018/2/layout/IconLabelList"/>
    <dgm:cxn modelId="{C0382A06-8646-42ED-AC6A-0C765D116084}" type="presParOf" srcId="{026293BA-FF85-48F3-999A-E1382746B7EC}" destId="{D3237970-2C80-4E9F-8963-133E43672847}" srcOrd="2" destOrd="0" presId="urn:microsoft.com/office/officeart/2018/2/layout/IconLabelList"/>
    <dgm:cxn modelId="{2F56BE16-65DA-44C7-ADAC-F390FFFF2307}" type="presParOf" srcId="{95B7BA2F-ADB2-49B6-9DAF-AD9ADF58771B}" destId="{6D3B8164-E70B-4C69-9665-12D98BBEADA6}" srcOrd="3" destOrd="0" presId="urn:microsoft.com/office/officeart/2018/2/layout/IconLabelList"/>
    <dgm:cxn modelId="{24304C8B-C0C7-434D-B2A6-99FDC850239C}" type="presParOf" srcId="{95B7BA2F-ADB2-49B6-9DAF-AD9ADF58771B}" destId="{4B75DE0F-7311-4C00-A35A-41E0678E4F1C}" srcOrd="4" destOrd="0" presId="urn:microsoft.com/office/officeart/2018/2/layout/IconLabelList"/>
    <dgm:cxn modelId="{2CBC469D-0A48-4DD4-A506-776246A041A9}" type="presParOf" srcId="{4B75DE0F-7311-4C00-A35A-41E0678E4F1C}" destId="{41A5DBF5-F662-4772-AC06-BDC6B2053D98}" srcOrd="0" destOrd="0" presId="urn:microsoft.com/office/officeart/2018/2/layout/IconLabelList"/>
    <dgm:cxn modelId="{C8F860D3-571D-4EA8-BC53-1A30A343B68C}" type="presParOf" srcId="{4B75DE0F-7311-4C00-A35A-41E0678E4F1C}" destId="{9B9FD50B-A5AB-4DA4-86C5-A6DA5CD4E9E8}" srcOrd="1" destOrd="0" presId="urn:microsoft.com/office/officeart/2018/2/layout/IconLabelList"/>
    <dgm:cxn modelId="{38F813E0-6366-4678-8287-284BAEC0FC5D}" type="presParOf" srcId="{4B75DE0F-7311-4C00-A35A-41E0678E4F1C}" destId="{CD07839E-E115-44F4-AF71-9C48E40B7B8B}" srcOrd="2" destOrd="0" presId="urn:microsoft.com/office/officeart/2018/2/layout/IconLabelList"/>
    <dgm:cxn modelId="{7EA18785-EBC6-4078-956F-D286C6A108A2}" type="presParOf" srcId="{95B7BA2F-ADB2-49B6-9DAF-AD9ADF58771B}" destId="{8ACED5C5-F703-498E-AA4A-0A88CA39CC42}" srcOrd="5" destOrd="0" presId="urn:microsoft.com/office/officeart/2018/2/layout/IconLabelList"/>
    <dgm:cxn modelId="{90FE9E7D-04A5-4F1B-95BE-71A33A73300E}" type="presParOf" srcId="{95B7BA2F-ADB2-49B6-9DAF-AD9ADF58771B}" destId="{BC729EB3-2104-40AD-A33A-6B23C70EE269}" srcOrd="6" destOrd="0" presId="urn:microsoft.com/office/officeart/2018/2/layout/IconLabelList"/>
    <dgm:cxn modelId="{C3266A3A-40F6-4D59-8576-547A45B85283}" type="presParOf" srcId="{BC729EB3-2104-40AD-A33A-6B23C70EE269}" destId="{0AA6C46D-6A1B-42F3-AE95-48FD47E5C9FC}" srcOrd="0" destOrd="0" presId="urn:microsoft.com/office/officeart/2018/2/layout/IconLabelList"/>
    <dgm:cxn modelId="{741F3399-66C0-4672-ACC7-81BF69D083C0}" type="presParOf" srcId="{BC729EB3-2104-40AD-A33A-6B23C70EE269}" destId="{C48DB3C4-3DA2-4A04-9847-489982F02971}" srcOrd="1" destOrd="0" presId="urn:microsoft.com/office/officeart/2018/2/layout/IconLabelList"/>
    <dgm:cxn modelId="{A2C705FF-46E2-46F1-A8F0-BE61DC1FFFCD}" type="presParOf" srcId="{BC729EB3-2104-40AD-A33A-6B23C70EE269}" destId="{7D2A3855-A212-4B79-818E-279D635EB8F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70735A5-E36B-4FFB-9275-3C29562F52C6}"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A3D0DEB-3CF5-4F39-A8BF-FC0A1FA03BF7}">
      <dgm:prSet/>
      <dgm:spPr/>
      <dgm:t>
        <a:bodyPr/>
        <a:lstStyle/>
        <a:p>
          <a:r>
            <a:rPr lang="nl-NL">
              <a:solidFill>
                <a:schemeClr val="bg1"/>
              </a:solidFill>
            </a:rPr>
            <a:t>Detection</a:t>
          </a:r>
          <a:endParaRPr lang="en-US">
            <a:solidFill>
              <a:schemeClr val="bg1"/>
            </a:solidFill>
          </a:endParaRPr>
        </a:p>
      </dgm:t>
    </dgm:pt>
    <dgm:pt modelId="{D71D279A-B3CB-40EE-9B77-2EDDD795AA75}" type="parTrans" cxnId="{FF9C93A5-A4AD-4332-9500-2534ADF90457}">
      <dgm:prSet/>
      <dgm:spPr/>
      <dgm:t>
        <a:bodyPr/>
        <a:lstStyle/>
        <a:p>
          <a:endParaRPr lang="en-US">
            <a:solidFill>
              <a:schemeClr val="bg1"/>
            </a:solidFill>
          </a:endParaRPr>
        </a:p>
      </dgm:t>
    </dgm:pt>
    <dgm:pt modelId="{0E096A58-D807-419B-A464-08B249CCCBC7}" type="sibTrans" cxnId="{FF9C93A5-A4AD-4332-9500-2534ADF90457}">
      <dgm:prSet/>
      <dgm:spPr/>
      <dgm:t>
        <a:bodyPr/>
        <a:lstStyle/>
        <a:p>
          <a:endParaRPr lang="en-US">
            <a:solidFill>
              <a:schemeClr val="bg1"/>
            </a:solidFill>
          </a:endParaRPr>
        </a:p>
      </dgm:t>
    </dgm:pt>
    <dgm:pt modelId="{85077267-1239-4D1D-91B2-6FD1FD596CC8}">
      <dgm:prSet/>
      <dgm:spPr/>
      <dgm:t>
        <a:bodyPr/>
        <a:lstStyle/>
        <a:p>
          <a:r>
            <a:rPr lang="nl-NL">
              <a:solidFill>
                <a:schemeClr val="bg1"/>
              </a:solidFill>
            </a:rPr>
            <a:t>Response</a:t>
          </a:r>
          <a:endParaRPr lang="en-US">
            <a:solidFill>
              <a:schemeClr val="bg1"/>
            </a:solidFill>
          </a:endParaRPr>
        </a:p>
      </dgm:t>
    </dgm:pt>
    <dgm:pt modelId="{8F06A56F-F344-45E2-A0C4-9DB76F3BC0FA}" type="parTrans" cxnId="{F19C4A3F-0BA0-4BBB-9C28-C7B99AB21740}">
      <dgm:prSet/>
      <dgm:spPr/>
      <dgm:t>
        <a:bodyPr/>
        <a:lstStyle/>
        <a:p>
          <a:endParaRPr lang="en-US">
            <a:solidFill>
              <a:schemeClr val="bg1"/>
            </a:solidFill>
          </a:endParaRPr>
        </a:p>
      </dgm:t>
    </dgm:pt>
    <dgm:pt modelId="{3818CD9B-69B6-4B77-8B8A-1353AB59872B}" type="sibTrans" cxnId="{F19C4A3F-0BA0-4BBB-9C28-C7B99AB21740}">
      <dgm:prSet/>
      <dgm:spPr/>
      <dgm:t>
        <a:bodyPr/>
        <a:lstStyle/>
        <a:p>
          <a:endParaRPr lang="en-US">
            <a:solidFill>
              <a:schemeClr val="bg1"/>
            </a:solidFill>
          </a:endParaRPr>
        </a:p>
      </dgm:t>
    </dgm:pt>
    <dgm:pt modelId="{DD8C89FB-96C0-4649-8C44-A2F774924BED}">
      <dgm:prSet/>
      <dgm:spPr/>
      <dgm:t>
        <a:bodyPr/>
        <a:lstStyle/>
        <a:p>
          <a:r>
            <a:rPr lang="nl-NL">
              <a:solidFill>
                <a:schemeClr val="bg1"/>
              </a:solidFill>
            </a:rPr>
            <a:t>Remediation</a:t>
          </a:r>
          <a:endParaRPr lang="en-US">
            <a:solidFill>
              <a:schemeClr val="bg1"/>
            </a:solidFill>
          </a:endParaRPr>
        </a:p>
      </dgm:t>
    </dgm:pt>
    <dgm:pt modelId="{23F9C9FC-B7ED-4A76-BEFF-28594ADA720B}" type="parTrans" cxnId="{725D049A-02F8-45BF-B4B0-28E8FBD28BB0}">
      <dgm:prSet/>
      <dgm:spPr/>
      <dgm:t>
        <a:bodyPr/>
        <a:lstStyle/>
        <a:p>
          <a:endParaRPr lang="en-US">
            <a:solidFill>
              <a:schemeClr val="bg1"/>
            </a:solidFill>
          </a:endParaRPr>
        </a:p>
      </dgm:t>
    </dgm:pt>
    <dgm:pt modelId="{4B3CDF60-341A-4EB7-B90D-220D145E1549}" type="sibTrans" cxnId="{725D049A-02F8-45BF-B4B0-28E8FBD28BB0}">
      <dgm:prSet/>
      <dgm:spPr/>
      <dgm:t>
        <a:bodyPr/>
        <a:lstStyle/>
        <a:p>
          <a:endParaRPr lang="en-US">
            <a:solidFill>
              <a:schemeClr val="bg1"/>
            </a:solidFill>
          </a:endParaRPr>
        </a:p>
      </dgm:t>
    </dgm:pt>
    <dgm:pt modelId="{79578F4A-D77C-4D06-90A6-3F369DC7E9E1}">
      <dgm:prSet/>
      <dgm:spPr/>
      <dgm:t>
        <a:bodyPr/>
        <a:lstStyle/>
        <a:p>
          <a:r>
            <a:rPr lang="nl-NL">
              <a:solidFill>
                <a:schemeClr val="bg1"/>
              </a:solidFill>
            </a:rPr>
            <a:t>Analysis</a:t>
          </a:r>
          <a:endParaRPr lang="en-US">
            <a:solidFill>
              <a:schemeClr val="bg1"/>
            </a:solidFill>
          </a:endParaRPr>
        </a:p>
      </dgm:t>
    </dgm:pt>
    <dgm:pt modelId="{45C46BB7-09EF-4A67-81F3-23AF871D36F5}" type="parTrans" cxnId="{6D436865-76CC-4E50-A078-62E27DD3DF73}">
      <dgm:prSet/>
      <dgm:spPr/>
      <dgm:t>
        <a:bodyPr/>
        <a:lstStyle/>
        <a:p>
          <a:endParaRPr lang="en-US">
            <a:solidFill>
              <a:schemeClr val="bg1"/>
            </a:solidFill>
          </a:endParaRPr>
        </a:p>
      </dgm:t>
    </dgm:pt>
    <dgm:pt modelId="{FD8E070F-47FB-4E7D-867D-FF3873FA008D}" type="sibTrans" cxnId="{6D436865-76CC-4E50-A078-62E27DD3DF73}">
      <dgm:prSet/>
      <dgm:spPr/>
      <dgm:t>
        <a:bodyPr/>
        <a:lstStyle/>
        <a:p>
          <a:endParaRPr lang="en-US">
            <a:solidFill>
              <a:schemeClr val="bg1"/>
            </a:solidFill>
          </a:endParaRPr>
        </a:p>
      </dgm:t>
    </dgm:pt>
    <dgm:pt modelId="{438BBFFF-BC5A-4BEA-8309-C0C1A28A04E9}">
      <dgm:prSet/>
      <dgm:spPr/>
      <dgm:t>
        <a:bodyPr/>
        <a:lstStyle/>
        <a:p>
          <a:r>
            <a:rPr lang="nl-NL">
              <a:solidFill>
                <a:schemeClr val="bg1"/>
              </a:solidFill>
            </a:rPr>
            <a:t>Readiness</a:t>
          </a:r>
          <a:endParaRPr lang="en-US">
            <a:solidFill>
              <a:schemeClr val="bg1"/>
            </a:solidFill>
          </a:endParaRPr>
        </a:p>
      </dgm:t>
    </dgm:pt>
    <dgm:pt modelId="{5B090E1F-F274-4F40-BCAE-A16FB51CFC27}" type="parTrans" cxnId="{A66FE2E1-B740-4116-8E1F-5F0C05766410}">
      <dgm:prSet/>
      <dgm:spPr/>
      <dgm:t>
        <a:bodyPr/>
        <a:lstStyle/>
        <a:p>
          <a:endParaRPr lang="en-US">
            <a:solidFill>
              <a:schemeClr val="bg1"/>
            </a:solidFill>
          </a:endParaRPr>
        </a:p>
      </dgm:t>
    </dgm:pt>
    <dgm:pt modelId="{C238B555-9785-4BEF-AF9D-CB61D169BB02}" type="sibTrans" cxnId="{A66FE2E1-B740-4116-8E1F-5F0C05766410}">
      <dgm:prSet/>
      <dgm:spPr/>
      <dgm:t>
        <a:bodyPr/>
        <a:lstStyle/>
        <a:p>
          <a:endParaRPr lang="en-US">
            <a:solidFill>
              <a:schemeClr val="bg1"/>
            </a:solidFill>
          </a:endParaRPr>
        </a:p>
      </dgm:t>
    </dgm:pt>
    <dgm:pt modelId="{7F3EBD07-3463-49C8-87B1-66E607E6E910}" type="pres">
      <dgm:prSet presAssocID="{B70735A5-E36B-4FFB-9275-3C29562F52C6}" presName="root" presStyleCnt="0">
        <dgm:presLayoutVars>
          <dgm:dir/>
          <dgm:resizeHandles val="exact"/>
        </dgm:presLayoutVars>
      </dgm:prSet>
      <dgm:spPr/>
    </dgm:pt>
    <dgm:pt modelId="{39E9A745-BA30-4A1A-A219-2653781AC391}" type="pres">
      <dgm:prSet presAssocID="{2A3D0DEB-3CF5-4F39-A8BF-FC0A1FA03BF7}" presName="compNode" presStyleCnt="0"/>
      <dgm:spPr/>
    </dgm:pt>
    <dgm:pt modelId="{FED9DA2B-E8AE-4A73-B600-7A49C7755409}" type="pres">
      <dgm:prSet presAssocID="{2A3D0DEB-3CF5-4F39-A8BF-FC0A1FA03BF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8D8054CD-0EEF-4C77-9A50-5ECA72B31708}" type="pres">
      <dgm:prSet presAssocID="{2A3D0DEB-3CF5-4F39-A8BF-FC0A1FA03BF7}" presName="spaceRect" presStyleCnt="0"/>
      <dgm:spPr/>
    </dgm:pt>
    <dgm:pt modelId="{4E726313-AF8E-4A81-BEFF-50FE6A558DCC}" type="pres">
      <dgm:prSet presAssocID="{2A3D0DEB-3CF5-4F39-A8BF-FC0A1FA03BF7}" presName="textRect" presStyleLbl="revTx" presStyleIdx="0" presStyleCnt="5">
        <dgm:presLayoutVars>
          <dgm:chMax val="1"/>
          <dgm:chPref val="1"/>
        </dgm:presLayoutVars>
      </dgm:prSet>
      <dgm:spPr/>
    </dgm:pt>
    <dgm:pt modelId="{C8AB69AC-CB80-4A0A-B440-29BA762BC2E4}" type="pres">
      <dgm:prSet presAssocID="{0E096A58-D807-419B-A464-08B249CCCBC7}" presName="sibTrans" presStyleCnt="0"/>
      <dgm:spPr/>
    </dgm:pt>
    <dgm:pt modelId="{0D662ACF-5012-4254-B4B4-CFE72B9128EE}" type="pres">
      <dgm:prSet presAssocID="{85077267-1239-4D1D-91B2-6FD1FD596CC8}" presName="compNode" presStyleCnt="0"/>
      <dgm:spPr/>
    </dgm:pt>
    <dgm:pt modelId="{00175490-4E38-4159-88B6-BA217B5D72E9}" type="pres">
      <dgm:prSet presAssocID="{85077267-1239-4D1D-91B2-6FD1FD596CC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rtbeat"/>
        </a:ext>
      </dgm:extLst>
    </dgm:pt>
    <dgm:pt modelId="{ABFD70FE-CD26-4EB3-B4E3-5431ACE01929}" type="pres">
      <dgm:prSet presAssocID="{85077267-1239-4D1D-91B2-6FD1FD596CC8}" presName="spaceRect" presStyleCnt="0"/>
      <dgm:spPr/>
    </dgm:pt>
    <dgm:pt modelId="{444F6B8D-5D53-4CB6-AE23-679173C5FEB2}" type="pres">
      <dgm:prSet presAssocID="{85077267-1239-4D1D-91B2-6FD1FD596CC8}" presName="textRect" presStyleLbl="revTx" presStyleIdx="1" presStyleCnt="5">
        <dgm:presLayoutVars>
          <dgm:chMax val="1"/>
          <dgm:chPref val="1"/>
        </dgm:presLayoutVars>
      </dgm:prSet>
      <dgm:spPr/>
    </dgm:pt>
    <dgm:pt modelId="{5D6E724E-C817-4091-B703-E3F3E445CECA}" type="pres">
      <dgm:prSet presAssocID="{3818CD9B-69B6-4B77-8B8A-1353AB59872B}" presName="sibTrans" presStyleCnt="0"/>
      <dgm:spPr/>
    </dgm:pt>
    <dgm:pt modelId="{F646BF9E-11EC-4447-BDC1-21B15F0BF5E6}" type="pres">
      <dgm:prSet presAssocID="{DD8C89FB-96C0-4649-8C44-A2F774924BED}" presName="compNode" presStyleCnt="0"/>
      <dgm:spPr/>
    </dgm:pt>
    <dgm:pt modelId="{D5DE6ACE-CB8B-4FD1-8E43-2B6AFF09D4AE}" type="pres">
      <dgm:prSet presAssocID="{DD8C89FB-96C0-4649-8C44-A2F774924BE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69A4678C-1B1C-44F6-B737-1564B6EAAF59}" type="pres">
      <dgm:prSet presAssocID="{DD8C89FB-96C0-4649-8C44-A2F774924BED}" presName="spaceRect" presStyleCnt="0"/>
      <dgm:spPr/>
    </dgm:pt>
    <dgm:pt modelId="{035B4DFE-25DF-4589-B60C-02CDAB592A55}" type="pres">
      <dgm:prSet presAssocID="{DD8C89FB-96C0-4649-8C44-A2F774924BED}" presName="textRect" presStyleLbl="revTx" presStyleIdx="2" presStyleCnt="5">
        <dgm:presLayoutVars>
          <dgm:chMax val="1"/>
          <dgm:chPref val="1"/>
        </dgm:presLayoutVars>
      </dgm:prSet>
      <dgm:spPr/>
    </dgm:pt>
    <dgm:pt modelId="{1EDC3616-203D-43CC-9DA3-7E3D639A8C1B}" type="pres">
      <dgm:prSet presAssocID="{4B3CDF60-341A-4EB7-B90D-220D145E1549}" presName="sibTrans" presStyleCnt="0"/>
      <dgm:spPr/>
    </dgm:pt>
    <dgm:pt modelId="{2C4974CE-2B6F-4AB5-877A-EA6BE8454967}" type="pres">
      <dgm:prSet presAssocID="{79578F4A-D77C-4D06-90A6-3F369DC7E9E1}" presName="compNode" presStyleCnt="0"/>
      <dgm:spPr/>
    </dgm:pt>
    <dgm:pt modelId="{BE7BE3DB-BF00-417F-9D5B-3753FC016577}" type="pres">
      <dgm:prSet presAssocID="{79578F4A-D77C-4D06-90A6-3F369DC7E9E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atistics"/>
        </a:ext>
      </dgm:extLst>
    </dgm:pt>
    <dgm:pt modelId="{C357ECDA-B55D-4B9A-86EE-955AEC51722C}" type="pres">
      <dgm:prSet presAssocID="{79578F4A-D77C-4D06-90A6-3F369DC7E9E1}" presName="spaceRect" presStyleCnt="0"/>
      <dgm:spPr/>
    </dgm:pt>
    <dgm:pt modelId="{4C4370E2-6295-4AB7-8A04-CCF484788382}" type="pres">
      <dgm:prSet presAssocID="{79578F4A-D77C-4D06-90A6-3F369DC7E9E1}" presName="textRect" presStyleLbl="revTx" presStyleIdx="3" presStyleCnt="5">
        <dgm:presLayoutVars>
          <dgm:chMax val="1"/>
          <dgm:chPref val="1"/>
        </dgm:presLayoutVars>
      </dgm:prSet>
      <dgm:spPr/>
    </dgm:pt>
    <dgm:pt modelId="{FBCB2E0A-6F5D-460D-9FD3-84D6C5E3C860}" type="pres">
      <dgm:prSet presAssocID="{FD8E070F-47FB-4E7D-867D-FF3873FA008D}" presName="sibTrans" presStyleCnt="0"/>
      <dgm:spPr/>
    </dgm:pt>
    <dgm:pt modelId="{9A0EE979-EBE3-4053-95C0-5671FAA4B061}" type="pres">
      <dgm:prSet presAssocID="{438BBFFF-BC5A-4BEA-8309-C0C1A28A04E9}" presName="compNode" presStyleCnt="0"/>
      <dgm:spPr/>
    </dgm:pt>
    <dgm:pt modelId="{F014773D-D7E9-4880-940C-A5232F6F45B8}" type="pres">
      <dgm:prSet presAssocID="{438BBFFF-BC5A-4BEA-8309-C0C1A28A04E9}"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 List"/>
        </a:ext>
      </dgm:extLst>
    </dgm:pt>
    <dgm:pt modelId="{D409D0BD-8145-4A6A-AB48-1DB3B837FB6C}" type="pres">
      <dgm:prSet presAssocID="{438BBFFF-BC5A-4BEA-8309-C0C1A28A04E9}" presName="spaceRect" presStyleCnt="0"/>
      <dgm:spPr/>
    </dgm:pt>
    <dgm:pt modelId="{A6C10AD9-C00B-4572-8539-84BB46E61991}" type="pres">
      <dgm:prSet presAssocID="{438BBFFF-BC5A-4BEA-8309-C0C1A28A04E9}" presName="textRect" presStyleLbl="revTx" presStyleIdx="4" presStyleCnt="5">
        <dgm:presLayoutVars>
          <dgm:chMax val="1"/>
          <dgm:chPref val="1"/>
        </dgm:presLayoutVars>
      </dgm:prSet>
      <dgm:spPr/>
    </dgm:pt>
  </dgm:ptLst>
  <dgm:cxnLst>
    <dgm:cxn modelId="{1C67CE11-2DC9-44E7-97B9-2E21A5E57415}" type="presOf" srcId="{85077267-1239-4D1D-91B2-6FD1FD596CC8}" destId="{444F6B8D-5D53-4CB6-AE23-679173C5FEB2}" srcOrd="0" destOrd="0" presId="urn:microsoft.com/office/officeart/2018/2/layout/IconLabelList"/>
    <dgm:cxn modelId="{F19C4A3F-0BA0-4BBB-9C28-C7B99AB21740}" srcId="{B70735A5-E36B-4FFB-9275-3C29562F52C6}" destId="{85077267-1239-4D1D-91B2-6FD1FD596CC8}" srcOrd="1" destOrd="0" parTransId="{8F06A56F-F344-45E2-A0C4-9DB76F3BC0FA}" sibTransId="{3818CD9B-69B6-4B77-8B8A-1353AB59872B}"/>
    <dgm:cxn modelId="{6D436865-76CC-4E50-A078-62E27DD3DF73}" srcId="{B70735A5-E36B-4FFB-9275-3C29562F52C6}" destId="{79578F4A-D77C-4D06-90A6-3F369DC7E9E1}" srcOrd="3" destOrd="0" parTransId="{45C46BB7-09EF-4A67-81F3-23AF871D36F5}" sibTransId="{FD8E070F-47FB-4E7D-867D-FF3873FA008D}"/>
    <dgm:cxn modelId="{76DA1F7A-9DE5-4A10-97BA-7865C3660A44}" type="presOf" srcId="{2A3D0DEB-3CF5-4F39-A8BF-FC0A1FA03BF7}" destId="{4E726313-AF8E-4A81-BEFF-50FE6A558DCC}" srcOrd="0" destOrd="0" presId="urn:microsoft.com/office/officeart/2018/2/layout/IconLabelList"/>
    <dgm:cxn modelId="{725D049A-02F8-45BF-B4B0-28E8FBD28BB0}" srcId="{B70735A5-E36B-4FFB-9275-3C29562F52C6}" destId="{DD8C89FB-96C0-4649-8C44-A2F774924BED}" srcOrd="2" destOrd="0" parTransId="{23F9C9FC-B7ED-4A76-BEFF-28594ADA720B}" sibTransId="{4B3CDF60-341A-4EB7-B90D-220D145E1549}"/>
    <dgm:cxn modelId="{FF9C93A5-A4AD-4332-9500-2534ADF90457}" srcId="{B70735A5-E36B-4FFB-9275-3C29562F52C6}" destId="{2A3D0DEB-3CF5-4F39-A8BF-FC0A1FA03BF7}" srcOrd="0" destOrd="0" parTransId="{D71D279A-B3CB-40EE-9B77-2EDDD795AA75}" sibTransId="{0E096A58-D807-419B-A464-08B249CCCBC7}"/>
    <dgm:cxn modelId="{72D4DAC4-F857-47F5-B768-CB43BBD99237}" type="presOf" srcId="{79578F4A-D77C-4D06-90A6-3F369DC7E9E1}" destId="{4C4370E2-6295-4AB7-8A04-CCF484788382}" srcOrd="0" destOrd="0" presId="urn:microsoft.com/office/officeart/2018/2/layout/IconLabelList"/>
    <dgm:cxn modelId="{6DBB52C9-7A8F-46AF-9B4E-E7D8D3A93561}" type="presOf" srcId="{B70735A5-E36B-4FFB-9275-3C29562F52C6}" destId="{7F3EBD07-3463-49C8-87B1-66E607E6E910}" srcOrd="0" destOrd="0" presId="urn:microsoft.com/office/officeart/2018/2/layout/IconLabelList"/>
    <dgm:cxn modelId="{7767F6DE-1A09-44A4-9984-39475B3A0D78}" type="presOf" srcId="{438BBFFF-BC5A-4BEA-8309-C0C1A28A04E9}" destId="{A6C10AD9-C00B-4572-8539-84BB46E61991}" srcOrd="0" destOrd="0" presId="urn:microsoft.com/office/officeart/2018/2/layout/IconLabelList"/>
    <dgm:cxn modelId="{A66FE2E1-B740-4116-8E1F-5F0C05766410}" srcId="{B70735A5-E36B-4FFB-9275-3C29562F52C6}" destId="{438BBFFF-BC5A-4BEA-8309-C0C1A28A04E9}" srcOrd="4" destOrd="0" parTransId="{5B090E1F-F274-4F40-BCAE-A16FB51CFC27}" sibTransId="{C238B555-9785-4BEF-AF9D-CB61D169BB02}"/>
    <dgm:cxn modelId="{F57E56F6-40D4-49A1-BF59-B151EBF167C1}" type="presOf" srcId="{DD8C89FB-96C0-4649-8C44-A2F774924BED}" destId="{035B4DFE-25DF-4589-B60C-02CDAB592A55}" srcOrd="0" destOrd="0" presId="urn:microsoft.com/office/officeart/2018/2/layout/IconLabelList"/>
    <dgm:cxn modelId="{52CC9D0D-2F17-49A4-9CA2-7F83D74113FD}" type="presParOf" srcId="{7F3EBD07-3463-49C8-87B1-66E607E6E910}" destId="{39E9A745-BA30-4A1A-A219-2653781AC391}" srcOrd="0" destOrd="0" presId="urn:microsoft.com/office/officeart/2018/2/layout/IconLabelList"/>
    <dgm:cxn modelId="{4C71F074-2E9A-4211-914C-199332D2EF9F}" type="presParOf" srcId="{39E9A745-BA30-4A1A-A219-2653781AC391}" destId="{FED9DA2B-E8AE-4A73-B600-7A49C7755409}" srcOrd="0" destOrd="0" presId="urn:microsoft.com/office/officeart/2018/2/layout/IconLabelList"/>
    <dgm:cxn modelId="{13E04DA0-5703-49A8-967F-CB8E820341B8}" type="presParOf" srcId="{39E9A745-BA30-4A1A-A219-2653781AC391}" destId="{8D8054CD-0EEF-4C77-9A50-5ECA72B31708}" srcOrd="1" destOrd="0" presId="urn:microsoft.com/office/officeart/2018/2/layout/IconLabelList"/>
    <dgm:cxn modelId="{AE99610B-0485-4D14-8060-954F393B041B}" type="presParOf" srcId="{39E9A745-BA30-4A1A-A219-2653781AC391}" destId="{4E726313-AF8E-4A81-BEFF-50FE6A558DCC}" srcOrd="2" destOrd="0" presId="urn:microsoft.com/office/officeart/2018/2/layout/IconLabelList"/>
    <dgm:cxn modelId="{2AC6D370-3121-406F-81C2-627D0A345501}" type="presParOf" srcId="{7F3EBD07-3463-49C8-87B1-66E607E6E910}" destId="{C8AB69AC-CB80-4A0A-B440-29BA762BC2E4}" srcOrd="1" destOrd="0" presId="urn:microsoft.com/office/officeart/2018/2/layout/IconLabelList"/>
    <dgm:cxn modelId="{B3E08FED-5AC2-4140-805F-6758EC606E7A}" type="presParOf" srcId="{7F3EBD07-3463-49C8-87B1-66E607E6E910}" destId="{0D662ACF-5012-4254-B4B4-CFE72B9128EE}" srcOrd="2" destOrd="0" presId="urn:microsoft.com/office/officeart/2018/2/layout/IconLabelList"/>
    <dgm:cxn modelId="{1CC137F1-6C68-4C73-9AE5-A5864F8BD8DE}" type="presParOf" srcId="{0D662ACF-5012-4254-B4B4-CFE72B9128EE}" destId="{00175490-4E38-4159-88B6-BA217B5D72E9}" srcOrd="0" destOrd="0" presId="urn:microsoft.com/office/officeart/2018/2/layout/IconLabelList"/>
    <dgm:cxn modelId="{72C643AA-DE2E-423D-A901-49A7DD1AF8E5}" type="presParOf" srcId="{0D662ACF-5012-4254-B4B4-CFE72B9128EE}" destId="{ABFD70FE-CD26-4EB3-B4E3-5431ACE01929}" srcOrd="1" destOrd="0" presId="urn:microsoft.com/office/officeart/2018/2/layout/IconLabelList"/>
    <dgm:cxn modelId="{5AB52259-DE40-47D8-84BB-92EAD0DA6E15}" type="presParOf" srcId="{0D662ACF-5012-4254-B4B4-CFE72B9128EE}" destId="{444F6B8D-5D53-4CB6-AE23-679173C5FEB2}" srcOrd="2" destOrd="0" presId="urn:microsoft.com/office/officeart/2018/2/layout/IconLabelList"/>
    <dgm:cxn modelId="{B7E8A898-A2F8-4CAD-BEBB-7DDF1FC80055}" type="presParOf" srcId="{7F3EBD07-3463-49C8-87B1-66E607E6E910}" destId="{5D6E724E-C817-4091-B703-E3F3E445CECA}" srcOrd="3" destOrd="0" presId="urn:microsoft.com/office/officeart/2018/2/layout/IconLabelList"/>
    <dgm:cxn modelId="{1565DC5F-57AB-41A9-A4E7-0B1BBA2E6A33}" type="presParOf" srcId="{7F3EBD07-3463-49C8-87B1-66E607E6E910}" destId="{F646BF9E-11EC-4447-BDC1-21B15F0BF5E6}" srcOrd="4" destOrd="0" presId="urn:microsoft.com/office/officeart/2018/2/layout/IconLabelList"/>
    <dgm:cxn modelId="{BDAF8C66-6FF4-4358-BC7D-9E4619F863B1}" type="presParOf" srcId="{F646BF9E-11EC-4447-BDC1-21B15F0BF5E6}" destId="{D5DE6ACE-CB8B-4FD1-8E43-2B6AFF09D4AE}" srcOrd="0" destOrd="0" presId="urn:microsoft.com/office/officeart/2018/2/layout/IconLabelList"/>
    <dgm:cxn modelId="{F985E4FE-10C7-45DF-A422-D49013C8FD73}" type="presParOf" srcId="{F646BF9E-11EC-4447-BDC1-21B15F0BF5E6}" destId="{69A4678C-1B1C-44F6-B737-1564B6EAAF59}" srcOrd="1" destOrd="0" presId="urn:microsoft.com/office/officeart/2018/2/layout/IconLabelList"/>
    <dgm:cxn modelId="{A388899F-93B4-4C92-BC5F-37BC08D7453E}" type="presParOf" srcId="{F646BF9E-11EC-4447-BDC1-21B15F0BF5E6}" destId="{035B4DFE-25DF-4589-B60C-02CDAB592A55}" srcOrd="2" destOrd="0" presId="urn:microsoft.com/office/officeart/2018/2/layout/IconLabelList"/>
    <dgm:cxn modelId="{FFD2BC8E-9C36-4543-A541-99B5B1984EA5}" type="presParOf" srcId="{7F3EBD07-3463-49C8-87B1-66E607E6E910}" destId="{1EDC3616-203D-43CC-9DA3-7E3D639A8C1B}" srcOrd="5" destOrd="0" presId="urn:microsoft.com/office/officeart/2018/2/layout/IconLabelList"/>
    <dgm:cxn modelId="{42A13050-CC0A-4AE0-9675-1932FA0A6026}" type="presParOf" srcId="{7F3EBD07-3463-49C8-87B1-66E607E6E910}" destId="{2C4974CE-2B6F-4AB5-877A-EA6BE8454967}" srcOrd="6" destOrd="0" presId="urn:microsoft.com/office/officeart/2018/2/layout/IconLabelList"/>
    <dgm:cxn modelId="{6262EC6D-8528-4932-8C8A-12FB8000D2A3}" type="presParOf" srcId="{2C4974CE-2B6F-4AB5-877A-EA6BE8454967}" destId="{BE7BE3DB-BF00-417F-9D5B-3753FC016577}" srcOrd="0" destOrd="0" presId="urn:microsoft.com/office/officeart/2018/2/layout/IconLabelList"/>
    <dgm:cxn modelId="{0F649EA5-42CF-42E6-AA6E-47ECA1207AD7}" type="presParOf" srcId="{2C4974CE-2B6F-4AB5-877A-EA6BE8454967}" destId="{C357ECDA-B55D-4B9A-86EE-955AEC51722C}" srcOrd="1" destOrd="0" presId="urn:microsoft.com/office/officeart/2018/2/layout/IconLabelList"/>
    <dgm:cxn modelId="{E29FBEE6-0D8B-4F9E-85CC-BABECA4372FA}" type="presParOf" srcId="{2C4974CE-2B6F-4AB5-877A-EA6BE8454967}" destId="{4C4370E2-6295-4AB7-8A04-CCF484788382}" srcOrd="2" destOrd="0" presId="urn:microsoft.com/office/officeart/2018/2/layout/IconLabelList"/>
    <dgm:cxn modelId="{F01C3C08-FDBD-430B-811C-07B16DBD3949}" type="presParOf" srcId="{7F3EBD07-3463-49C8-87B1-66E607E6E910}" destId="{FBCB2E0A-6F5D-460D-9FD3-84D6C5E3C860}" srcOrd="7" destOrd="0" presId="urn:microsoft.com/office/officeart/2018/2/layout/IconLabelList"/>
    <dgm:cxn modelId="{AFE7B5AB-226A-4A8E-BD25-82F443D74F79}" type="presParOf" srcId="{7F3EBD07-3463-49C8-87B1-66E607E6E910}" destId="{9A0EE979-EBE3-4053-95C0-5671FAA4B061}" srcOrd="8" destOrd="0" presId="urn:microsoft.com/office/officeart/2018/2/layout/IconLabelList"/>
    <dgm:cxn modelId="{4D40E207-6189-4B2D-9FD1-E5EFF2F61B5F}" type="presParOf" srcId="{9A0EE979-EBE3-4053-95C0-5671FAA4B061}" destId="{F014773D-D7E9-4880-940C-A5232F6F45B8}" srcOrd="0" destOrd="0" presId="urn:microsoft.com/office/officeart/2018/2/layout/IconLabelList"/>
    <dgm:cxn modelId="{63499475-1C6A-403F-9FA6-DEF74E8FFF0B}" type="presParOf" srcId="{9A0EE979-EBE3-4053-95C0-5671FAA4B061}" destId="{D409D0BD-8145-4A6A-AB48-1DB3B837FB6C}" srcOrd="1" destOrd="0" presId="urn:microsoft.com/office/officeart/2018/2/layout/IconLabelList"/>
    <dgm:cxn modelId="{18D26430-E432-4C46-B0C3-E761F788C02D}" type="presParOf" srcId="{9A0EE979-EBE3-4053-95C0-5671FAA4B061}" destId="{A6C10AD9-C00B-4572-8539-84BB46E61991}"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A7DCC3E-EE77-4FBD-872A-4A3DD7FE9BDD}" type="doc">
      <dgm:prSet loTypeId="urn:microsoft.com/office/officeart/2016/7/layout/VerticalSolidActionList" loCatId="List" qsTypeId="urn:microsoft.com/office/officeart/2005/8/quickstyle/simple1" qsCatId="simple" csTypeId="urn:microsoft.com/office/officeart/2005/8/colors/colorful5" csCatId="colorful" phldr="1"/>
      <dgm:spPr/>
      <dgm:t>
        <a:bodyPr/>
        <a:lstStyle/>
        <a:p>
          <a:endParaRPr lang="en-US"/>
        </a:p>
      </dgm:t>
    </dgm:pt>
    <dgm:pt modelId="{6215EA6C-C010-49CF-814C-C637041D98BA}">
      <dgm:prSet/>
      <dgm:spPr/>
      <dgm:t>
        <a:bodyPr/>
        <a:lstStyle/>
        <a:p>
          <a:r>
            <a:rPr lang="en-US" dirty="0"/>
            <a:t>Powerful</a:t>
          </a:r>
        </a:p>
      </dgm:t>
    </dgm:pt>
    <dgm:pt modelId="{78F89B5F-01F1-499F-AD36-1ED04C326912}" type="parTrans" cxnId="{E49AEE5E-A1AA-4BD6-B609-F32FC5F4C728}">
      <dgm:prSet/>
      <dgm:spPr/>
      <dgm:t>
        <a:bodyPr/>
        <a:lstStyle/>
        <a:p>
          <a:endParaRPr lang="en-US"/>
        </a:p>
      </dgm:t>
    </dgm:pt>
    <dgm:pt modelId="{3717B359-5D9B-4808-8126-690EA39DBB7C}" type="sibTrans" cxnId="{E49AEE5E-A1AA-4BD6-B609-F32FC5F4C728}">
      <dgm:prSet/>
      <dgm:spPr/>
      <dgm:t>
        <a:bodyPr/>
        <a:lstStyle/>
        <a:p>
          <a:endParaRPr lang="en-US"/>
        </a:p>
      </dgm:t>
    </dgm:pt>
    <dgm:pt modelId="{8085D7C9-155C-4F8F-A8B6-407CCFA08E00}">
      <dgm:prSet/>
      <dgm:spPr/>
      <dgm:t>
        <a:bodyPr/>
        <a:lstStyle/>
        <a:p>
          <a:r>
            <a:rPr lang="en-US"/>
            <a:t>Automate and empower with ChatOps</a:t>
          </a:r>
        </a:p>
      </dgm:t>
    </dgm:pt>
    <dgm:pt modelId="{DC8D388E-1A43-4C49-84B0-FF3DFE8ECA8B}" type="parTrans" cxnId="{5C15DA31-2FE1-4E4C-806D-42E5860C6A45}">
      <dgm:prSet/>
      <dgm:spPr/>
      <dgm:t>
        <a:bodyPr/>
        <a:lstStyle/>
        <a:p>
          <a:endParaRPr lang="en-US"/>
        </a:p>
      </dgm:t>
    </dgm:pt>
    <dgm:pt modelId="{29032E97-1AB3-42B0-8E7D-125BE5285C18}" type="sibTrans" cxnId="{5C15DA31-2FE1-4E4C-806D-42E5860C6A45}">
      <dgm:prSet/>
      <dgm:spPr/>
      <dgm:t>
        <a:bodyPr/>
        <a:lstStyle/>
        <a:p>
          <a:endParaRPr lang="en-US"/>
        </a:p>
      </dgm:t>
    </dgm:pt>
    <dgm:pt modelId="{B79EAAED-B3E7-4C8B-A554-1F694CBD5589}">
      <dgm:prSet/>
      <dgm:spPr/>
      <dgm:t>
        <a:bodyPr/>
        <a:lstStyle/>
        <a:p>
          <a:r>
            <a:rPr lang="en-US" dirty="0"/>
            <a:t>Extensible</a:t>
          </a:r>
        </a:p>
      </dgm:t>
    </dgm:pt>
    <dgm:pt modelId="{9EC96DEF-3B48-4365-A96A-19A395E05304}" type="parTrans" cxnId="{9BAE42F4-0B62-4DE1-8427-4FA4C669D452}">
      <dgm:prSet/>
      <dgm:spPr/>
      <dgm:t>
        <a:bodyPr/>
        <a:lstStyle/>
        <a:p>
          <a:endParaRPr lang="en-US"/>
        </a:p>
      </dgm:t>
    </dgm:pt>
    <dgm:pt modelId="{9871A454-383D-40CC-B998-6C2FF6D3A522}" type="sibTrans" cxnId="{9BAE42F4-0B62-4DE1-8427-4FA4C669D452}">
      <dgm:prSet/>
      <dgm:spPr/>
      <dgm:t>
        <a:bodyPr/>
        <a:lstStyle/>
        <a:p>
          <a:endParaRPr lang="en-US"/>
        </a:p>
      </dgm:t>
    </dgm:pt>
    <dgm:pt modelId="{5BB277B4-2490-4D6B-8F03-FAD5EAF314FB}">
      <dgm:prSet/>
      <dgm:spPr/>
      <dgm:t>
        <a:bodyPr/>
        <a:lstStyle/>
        <a:p>
          <a:r>
            <a:rPr lang="en-US" dirty="0"/>
            <a:t>Enables a wide range of scenarios</a:t>
          </a:r>
        </a:p>
      </dgm:t>
    </dgm:pt>
    <dgm:pt modelId="{7720E386-8A74-43AB-86C9-E61A362F09FA}" type="parTrans" cxnId="{8FA5E1F7-8F61-4E02-AC7E-C6FCA44E1F94}">
      <dgm:prSet/>
      <dgm:spPr/>
      <dgm:t>
        <a:bodyPr/>
        <a:lstStyle/>
        <a:p>
          <a:endParaRPr lang="en-US"/>
        </a:p>
      </dgm:t>
    </dgm:pt>
    <dgm:pt modelId="{9B0B5993-8EC1-46F2-8AD0-8610743693EE}" type="sibTrans" cxnId="{8FA5E1F7-8F61-4E02-AC7E-C6FCA44E1F94}">
      <dgm:prSet/>
      <dgm:spPr/>
      <dgm:t>
        <a:bodyPr/>
        <a:lstStyle/>
        <a:p>
          <a:endParaRPr lang="en-US"/>
        </a:p>
      </dgm:t>
    </dgm:pt>
    <dgm:pt modelId="{B0309CB1-27D3-40B1-B12E-AFDACA274F48}">
      <dgm:prSet/>
      <dgm:spPr/>
      <dgm:t>
        <a:bodyPr/>
        <a:lstStyle/>
        <a:p>
          <a:r>
            <a:rPr lang="en-US" dirty="0"/>
            <a:t>Easy</a:t>
          </a:r>
        </a:p>
      </dgm:t>
    </dgm:pt>
    <dgm:pt modelId="{F08F43C0-AEAA-41F6-8C71-03F0236C2BDC}" type="parTrans" cxnId="{0248782F-5EFA-4414-B610-5CEC733FB9B3}">
      <dgm:prSet/>
      <dgm:spPr/>
      <dgm:t>
        <a:bodyPr/>
        <a:lstStyle/>
        <a:p>
          <a:endParaRPr lang="en-US"/>
        </a:p>
      </dgm:t>
    </dgm:pt>
    <dgm:pt modelId="{F72A725A-6CCF-4FB0-95FB-6812108FCB96}" type="sibTrans" cxnId="{0248782F-5EFA-4414-B610-5CEC733FB9B3}">
      <dgm:prSet/>
      <dgm:spPr/>
      <dgm:t>
        <a:bodyPr/>
        <a:lstStyle/>
        <a:p>
          <a:endParaRPr lang="en-US"/>
        </a:p>
      </dgm:t>
    </dgm:pt>
    <dgm:pt modelId="{C71E8CA3-7693-42C1-99C6-48FE19BF8500}">
      <dgm:prSet/>
      <dgm:spPr/>
      <dgm:t>
        <a:bodyPr/>
        <a:lstStyle/>
        <a:p>
          <a:r>
            <a:rPr lang="en-US" dirty="0"/>
            <a:t>With Power Platform it’s a piece of cake to implement</a:t>
          </a:r>
        </a:p>
      </dgm:t>
    </dgm:pt>
    <dgm:pt modelId="{C35F3313-B773-4C32-A4A0-E125861DEA9E}" type="parTrans" cxnId="{40373B21-85DD-4668-890A-B2E57ECBA24B}">
      <dgm:prSet/>
      <dgm:spPr/>
      <dgm:t>
        <a:bodyPr/>
        <a:lstStyle/>
        <a:p>
          <a:endParaRPr lang="en-US"/>
        </a:p>
      </dgm:t>
    </dgm:pt>
    <dgm:pt modelId="{9FC91797-8146-41AF-801B-891ED6E098BF}" type="sibTrans" cxnId="{40373B21-85DD-4668-890A-B2E57ECBA24B}">
      <dgm:prSet/>
      <dgm:spPr/>
      <dgm:t>
        <a:bodyPr/>
        <a:lstStyle/>
        <a:p>
          <a:endParaRPr lang="en-US"/>
        </a:p>
      </dgm:t>
    </dgm:pt>
    <dgm:pt modelId="{13DEDB49-273D-41A1-B8BE-CBAC8EA6830D}" type="pres">
      <dgm:prSet presAssocID="{BA7DCC3E-EE77-4FBD-872A-4A3DD7FE9BDD}" presName="Name0" presStyleCnt="0">
        <dgm:presLayoutVars>
          <dgm:dir/>
          <dgm:animLvl val="lvl"/>
          <dgm:resizeHandles val="exact"/>
        </dgm:presLayoutVars>
      </dgm:prSet>
      <dgm:spPr/>
    </dgm:pt>
    <dgm:pt modelId="{28EDD59D-F8E5-4C7B-A079-628D03D23BF0}" type="pres">
      <dgm:prSet presAssocID="{6215EA6C-C010-49CF-814C-C637041D98BA}" presName="linNode" presStyleCnt="0"/>
      <dgm:spPr/>
    </dgm:pt>
    <dgm:pt modelId="{5559B30C-DBC2-4CFA-95FB-2DE67CD0A658}" type="pres">
      <dgm:prSet presAssocID="{6215EA6C-C010-49CF-814C-C637041D98BA}" presName="parentText" presStyleLbl="alignNode1" presStyleIdx="0" presStyleCnt="3">
        <dgm:presLayoutVars>
          <dgm:chMax val="1"/>
          <dgm:bulletEnabled/>
        </dgm:presLayoutVars>
      </dgm:prSet>
      <dgm:spPr/>
    </dgm:pt>
    <dgm:pt modelId="{C90A25D0-3C9C-4132-9E64-3A1DD7645575}" type="pres">
      <dgm:prSet presAssocID="{6215EA6C-C010-49CF-814C-C637041D98BA}" presName="descendantText" presStyleLbl="alignAccFollowNode1" presStyleIdx="0" presStyleCnt="3">
        <dgm:presLayoutVars>
          <dgm:bulletEnabled/>
        </dgm:presLayoutVars>
      </dgm:prSet>
      <dgm:spPr/>
    </dgm:pt>
    <dgm:pt modelId="{2AAC9E71-ED08-4272-A497-C3F0004833F9}" type="pres">
      <dgm:prSet presAssocID="{3717B359-5D9B-4808-8126-690EA39DBB7C}" presName="sp" presStyleCnt="0"/>
      <dgm:spPr/>
    </dgm:pt>
    <dgm:pt modelId="{1942904E-ACAE-452E-9A8D-1B1C548399F9}" type="pres">
      <dgm:prSet presAssocID="{B79EAAED-B3E7-4C8B-A554-1F694CBD5589}" presName="linNode" presStyleCnt="0"/>
      <dgm:spPr/>
    </dgm:pt>
    <dgm:pt modelId="{F957FC90-3676-40F5-812E-31E7637502DB}" type="pres">
      <dgm:prSet presAssocID="{B79EAAED-B3E7-4C8B-A554-1F694CBD5589}" presName="parentText" presStyleLbl="alignNode1" presStyleIdx="1" presStyleCnt="3">
        <dgm:presLayoutVars>
          <dgm:chMax val="1"/>
          <dgm:bulletEnabled/>
        </dgm:presLayoutVars>
      </dgm:prSet>
      <dgm:spPr/>
    </dgm:pt>
    <dgm:pt modelId="{353D636D-F971-4EA1-9D40-92446B842001}" type="pres">
      <dgm:prSet presAssocID="{B79EAAED-B3E7-4C8B-A554-1F694CBD5589}" presName="descendantText" presStyleLbl="alignAccFollowNode1" presStyleIdx="1" presStyleCnt="3">
        <dgm:presLayoutVars>
          <dgm:bulletEnabled/>
        </dgm:presLayoutVars>
      </dgm:prSet>
      <dgm:spPr/>
    </dgm:pt>
    <dgm:pt modelId="{E1150DC0-599E-445F-8510-0E3683E2A519}" type="pres">
      <dgm:prSet presAssocID="{9871A454-383D-40CC-B998-6C2FF6D3A522}" presName="sp" presStyleCnt="0"/>
      <dgm:spPr/>
    </dgm:pt>
    <dgm:pt modelId="{2301BFD2-F194-4693-B2B6-3527620EA429}" type="pres">
      <dgm:prSet presAssocID="{B0309CB1-27D3-40B1-B12E-AFDACA274F48}" presName="linNode" presStyleCnt="0"/>
      <dgm:spPr/>
    </dgm:pt>
    <dgm:pt modelId="{654A28E6-D5CA-4D30-8375-98FBACAE8487}" type="pres">
      <dgm:prSet presAssocID="{B0309CB1-27D3-40B1-B12E-AFDACA274F48}" presName="parentText" presStyleLbl="alignNode1" presStyleIdx="2" presStyleCnt="3">
        <dgm:presLayoutVars>
          <dgm:chMax val="1"/>
          <dgm:bulletEnabled/>
        </dgm:presLayoutVars>
      </dgm:prSet>
      <dgm:spPr/>
    </dgm:pt>
    <dgm:pt modelId="{2820B244-729F-4842-A122-F87DFE1BA9AE}" type="pres">
      <dgm:prSet presAssocID="{B0309CB1-27D3-40B1-B12E-AFDACA274F48}" presName="descendantText" presStyleLbl="alignAccFollowNode1" presStyleIdx="2" presStyleCnt="3">
        <dgm:presLayoutVars>
          <dgm:bulletEnabled/>
        </dgm:presLayoutVars>
      </dgm:prSet>
      <dgm:spPr/>
    </dgm:pt>
  </dgm:ptLst>
  <dgm:cxnLst>
    <dgm:cxn modelId="{40373B21-85DD-4668-890A-B2E57ECBA24B}" srcId="{B0309CB1-27D3-40B1-B12E-AFDACA274F48}" destId="{C71E8CA3-7693-42C1-99C6-48FE19BF8500}" srcOrd="0" destOrd="0" parTransId="{C35F3313-B773-4C32-A4A0-E125861DEA9E}" sibTransId="{9FC91797-8146-41AF-801B-891ED6E098BF}"/>
    <dgm:cxn modelId="{0248782F-5EFA-4414-B610-5CEC733FB9B3}" srcId="{BA7DCC3E-EE77-4FBD-872A-4A3DD7FE9BDD}" destId="{B0309CB1-27D3-40B1-B12E-AFDACA274F48}" srcOrd="2" destOrd="0" parTransId="{F08F43C0-AEAA-41F6-8C71-03F0236C2BDC}" sibTransId="{F72A725A-6CCF-4FB0-95FB-6812108FCB96}"/>
    <dgm:cxn modelId="{5C15DA31-2FE1-4E4C-806D-42E5860C6A45}" srcId="{6215EA6C-C010-49CF-814C-C637041D98BA}" destId="{8085D7C9-155C-4F8F-A8B6-407CCFA08E00}" srcOrd="0" destOrd="0" parTransId="{DC8D388E-1A43-4C49-84B0-FF3DFE8ECA8B}" sibTransId="{29032E97-1AB3-42B0-8E7D-125BE5285C18}"/>
    <dgm:cxn modelId="{E49AEE5E-A1AA-4BD6-B609-F32FC5F4C728}" srcId="{BA7DCC3E-EE77-4FBD-872A-4A3DD7FE9BDD}" destId="{6215EA6C-C010-49CF-814C-C637041D98BA}" srcOrd="0" destOrd="0" parTransId="{78F89B5F-01F1-499F-AD36-1ED04C326912}" sibTransId="{3717B359-5D9B-4808-8126-690EA39DBB7C}"/>
    <dgm:cxn modelId="{BF444A82-0A58-403F-8332-41FA1933CE30}" type="presOf" srcId="{8085D7C9-155C-4F8F-A8B6-407CCFA08E00}" destId="{C90A25D0-3C9C-4132-9E64-3A1DD7645575}" srcOrd="0" destOrd="0" presId="urn:microsoft.com/office/officeart/2016/7/layout/VerticalSolidActionList"/>
    <dgm:cxn modelId="{323DFC87-BFF9-4825-A16C-E4CD97AEE865}" type="presOf" srcId="{6215EA6C-C010-49CF-814C-C637041D98BA}" destId="{5559B30C-DBC2-4CFA-95FB-2DE67CD0A658}" srcOrd="0" destOrd="0" presId="urn:microsoft.com/office/officeart/2016/7/layout/VerticalSolidActionList"/>
    <dgm:cxn modelId="{6DFF2A92-BEAD-469E-AE48-4E5FFC2C2DFF}" type="presOf" srcId="{5BB277B4-2490-4D6B-8F03-FAD5EAF314FB}" destId="{353D636D-F971-4EA1-9D40-92446B842001}" srcOrd="0" destOrd="0" presId="urn:microsoft.com/office/officeart/2016/7/layout/VerticalSolidActionList"/>
    <dgm:cxn modelId="{39E5F5A8-861E-4D31-B926-112A3B97B88E}" type="presOf" srcId="{B79EAAED-B3E7-4C8B-A554-1F694CBD5589}" destId="{F957FC90-3676-40F5-812E-31E7637502DB}" srcOrd="0" destOrd="0" presId="urn:microsoft.com/office/officeart/2016/7/layout/VerticalSolidActionList"/>
    <dgm:cxn modelId="{35697FAD-5397-455A-A9FA-BBA755178E22}" type="presOf" srcId="{B0309CB1-27D3-40B1-B12E-AFDACA274F48}" destId="{654A28E6-D5CA-4D30-8375-98FBACAE8487}" srcOrd="0" destOrd="0" presId="urn:microsoft.com/office/officeart/2016/7/layout/VerticalSolidActionList"/>
    <dgm:cxn modelId="{20AC2ECC-3B74-4F69-9E44-A525302E479E}" type="presOf" srcId="{C71E8CA3-7693-42C1-99C6-48FE19BF8500}" destId="{2820B244-729F-4842-A122-F87DFE1BA9AE}" srcOrd="0" destOrd="0" presId="urn:microsoft.com/office/officeart/2016/7/layout/VerticalSolidActionList"/>
    <dgm:cxn modelId="{2A84F9ED-96B3-4C4C-9E67-2369E43B8AE7}" type="presOf" srcId="{BA7DCC3E-EE77-4FBD-872A-4A3DD7FE9BDD}" destId="{13DEDB49-273D-41A1-B8BE-CBAC8EA6830D}" srcOrd="0" destOrd="0" presId="urn:microsoft.com/office/officeart/2016/7/layout/VerticalSolidActionList"/>
    <dgm:cxn modelId="{9BAE42F4-0B62-4DE1-8427-4FA4C669D452}" srcId="{BA7DCC3E-EE77-4FBD-872A-4A3DD7FE9BDD}" destId="{B79EAAED-B3E7-4C8B-A554-1F694CBD5589}" srcOrd="1" destOrd="0" parTransId="{9EC96DEF-3B48-4365-A96A-19A395E05304}" sibTransId="{9871A454-383D-40CC-B998-6C2FF6D3A522}"/>
    <dgm:cxn modelId="{8FA5E1F7-8F61-4E02-AC7E-C6FCA44E1F94}" srcId="{B79EAAED-B3E7-4C8B-A554-1F694CBD5589}" destId="{5BB277B4-2490-4D6B-8F03-FAD5EAF314FB}" srcOrd="0" destOrd="0" parTransId="{7720E386-8A74-43AB-86C9-E61A362F09FA}" sibTransId="{9B0B5993-8EC1-46F2-8AD0-8610743693EE}"/>
    <dgm:cxn modelId="{393BBB12-DD09-4EA4-9D4A-796BF8899323}" type="presParOf" srcId="{13DEDB49-273D-41A1-B8BE-CBAC8EA6830D}" destId="{28EDD59D-F8E5-4C7B-A079-628D03D23BF0}" srcOrd="0" destOrd="0" presId="urn:microsoft.com/office/officeart/2016/7/layout/VerticalSolidActionList"/>
    <dgm:cxn modelId="{74CBF38F-C4FA-4283-A24D-DFF5D7BF7B73}" type="presParOf" srcId="{28EDD59D-F8E5-4C7B-A079-628D03D23BF0}" destId="{5559B30C-DBC2-4CFA-95FB-2DE67CD0A658}" srcOrd="0" destOrd="0" presId="urn:microsoft.com/office/officeart/2016/7/layout/VerticalSolidActionList"/>
    <dgm:cxn modelId="{88A302AD-5D42-4F91-BE9C-3BEB761EE57F}" type="presParOf" srcId="{28EDD59D-F8E5-4C7B-A079-628D03D23BF0}" destId="{C90A25D0-3C9C-4132-9E64-3A1DD7645575}" srcOrd="1" destOrd="0" presId="urn:microsoft.com/office/officeart/2016/7/layout/VerticalSolidActionList"/>
    <dgm:cxn modelId="{4A398DEC-3C02-41B3-9450-9EFA1C962C38}" type="presParOf" srcId="{13DEDB49-273D-41A1-B8BE-CBAC8EA6830D}" destId="{2AAC9E71-ED08-4272-A497-C3F0004833F9}" srcOrd="1" destOrd="0" presId="urn:microsoft.com/office/officeart/2016/7/layout/VerticalSolidActionList"/>
    <dgm:cxn modelId="{EE14015F-7FA1-4FAF-93B8-A8B057214F55}" type="presParOf" srcId="{13DEDB49-273D-41A1-B8BE-CBAC8EA6830D}" destId="{1942904E-ACAE-452E-9A8D-1B1C548399F9}" srcOrd="2" destOrd="0" presId="urn:microsoft.com/office/officeart/2016/7/layout/VerticalSolidActionList"/>
    <dgm:cxn modelId="{5451EDFF-A22C-4DE7-86C9-F0DAEE5E86BF}" type="presParOf" srcId="{1942904E-ACAE-452E-9A8D-1B1C548399F9}" destId="{F957FC90-3676-40F5-812E-31E7637502DB}" srcOrd="0" destOrd="0" presId="urn:microsoft.com/office/officeart/2016/7/layout/VerticalSolidActionList"/>
    <dgm:cxn modelId="{A01F44B0-299D-4A15-AA7B-53BD3C408C17}" type="presParOf" srcId="{1942904E-ACAE-452E-9A8D-1B1C548399F9}" destId="{353D636D-F971-4EA1-9D40-92446B842001}" srcOrd="1" destOrd="0" presId="urn:microsoft.com/office/officeart/2016/7/layout/VerticalSolidActionList"/>
    <dgm:cxn modelId="{DC7AFAE7-24B4-4ACF-85A3-A450348CACB2}" type="presParOf" srcId="{13DEDB49-273D-41A1-B8BE-CBAC8EA6830D}" destId="{E1150DC0-599E-445F-8510-0E3683E2A519}" srcOrd="3" destOrd="0" presId="urn:microsoft.com/office/officeart/2016/7/layout/VerticalSolidActionList"/>
    <dgm:cxn modelId="{DC91B9E8-79CE-4C45-908C-6B016FF68197}" type="presParOf" srcId="{13DEDB49-273D-41A1-B8BE-CBAC8EA6830D}" destId="{2301BFD2-F194-4693-B2B6-3527620EA429}" srcOrd="4" destOrd="0" presId="urn:microsoft.com/office/officeart/2016/7/layout/VerticalSolidActionList"/>
    <dgm:cxn modelId="{BD056F23-B9D0-4A30-9A1E-CA9CC2762383}" type="presParOf" srcId="{2301BFD2-F194-4693-B2B6-3527620EA429}" destId="{654A28E6-D5CA-4D30-8375-98FBACAE8487}" srcOrd="0" destOrd="0" presId="urn:microsoft.com/office/officeart/2016/7/layout/VerticalSolidActionList"/>
    <dgm:cxn modelId="{B39077C6-507A-4D42-8573-5A01C9EAC00E}" type="presParOf" srcId="{2301BFD2-F194-4693-B2B6-3527620EA429}" destId="{2820B244-729F-4842-A122-F87DFE1BA9AE}" srcOrd="1" destOrd="0" presId="urn:microsoft.com/office/officeart/2016/7/layout/VerticalSolid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936F9BE-06F5-4635-9BCA-3BD8689DA478}"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342A326E-E293-4D05-A34D-C57DAB72E9C7}">
      <dgm:prSet/>
      <dgm:spPr>
        <a:ln>
          <a:noFill/>
        </a:ln>
      </dgm:spPr>
      <dgm:t>
        <a:bodyPr/>
        <a:lstStyle/>
        <a:p>
          <a:pPr>
            <a:lnSpc>
              <a:spcPct val="100000"/>
            </a:lnSpc>
          </a:pPr>
          <a:r>
            <a:rPr lang="en-US">
              <a:solidFill>
                <a:schemeClr val="bg1"/>
              </a:solidFill>
            </a:rPr>
            <a:t>Provide simple UI</a:t>
          </a:r>
          <a:endParaRPr lang="en-US" dirty="0">
            <a:solidFill>
              <a:schemeClr val="bg1"/>
            </a:solidFill>
          </a:endParaRPr>
        </a:p>
      </dgm:t>
    </dgm:pt>
    <dgm:pt modelId="{8FFECF31-EF54-4DE6-8910-72E7BD421FE0}" type="parTrans" cxnId="{795F5E1A-3D6B-44BF-98F7-DEE6C60B55D4}">
      <dgm:prSet/>
      <dgm:spPr/>
      <dgm:t>
        <a:bodyPr/>
        <a:lstStyle/>
        <a:p>
          <a:endParaRPr lang="en-US">
            <a:solidFill>
              <a:schemeClr val="bg1"/>
            </a:solidFill>
          </a:endParaRPr>
        </a:p>
      </dgm:t>
    </dgm:pt>
    <dgm:pt modelId="{C44FBBF9-893B-46A9-8331-2A6DBD27A4AA}" type="sibTrans" cxnId="{795F5E1A-3D6B-44BF-98F7-DEE6C60B55D4}">
      <dgm:prSet/>
      <dgm:spPr/>
      <dgm:t>
        <a:bodyPr/>
        <a:lstStyle/>
        <a:p>
          <a:endParaRPr lang="en-US">
            <a:solidFill>
              <a:schemeClr val="bg1"/>
            </a:solidFill>
          </a:endParaRPr>
        </a:p>
      </dgm:t>
    </dgm:pt>
    <dgm:pt modelId="{728FB085-8AC1-4EF9-AFCE-4E1BC2DE0D34}">
      <dgm:prSet/>
      <dgm:spPr>
        <a:ln>
          <a:noFill/>
        </a:ln>
      </dgm:spPr>
      <dgm:t>
        <a:bodyPr/>
        <a:lstStyle/>
        <a:p>
          <a:pPr>
            <a:lnSpc>
              <a:spcPct val="100000"/>
            </a:lnSpc>
          </a:pPr>
          <a:r>
            <a:rPr lang="en-US">
              <a:solidFill>
                <a:schemeClr val="bg1"/>
              </a:solidFill>
            </a:rPr>
            <a:t>Easy automation</a:t>
          </a:r>
          <a:endParaRPr lang="en-US" dirty="0">
            <a:solidFill>
              <a:schemeClr val="bg1"/>
            </a:solidFill>
          </a:endParaRPr>
        </a:p>
      </dgm:t>
    </dgm:pt>
    <dgm:pt modelId="{4F2DD9DE-7CD4-4FFA-8E7F-68BE8AB5BCFD}" type="parTrans" cxnId="{11CF3498-52A0-48B5-A19B-EE27D9D8F481}">
      <dgm:prSet/>
      <dgm:spPr/>
      <dgm:t>
        <a:bodyPr/>
        <a:lstStyle/>
        <a:p>
          <a:endParaRPr lang="en-US">
            <a:solidFill>
              <a:schemeClr val="bg1"/>
            </a:solidFill>
          </a:endParaRPr>
        </a:p>
      </dgm:t>
    </dgm:pt>
    <dgm:pt modelId="{8990E2CF-76B3-4705-B6BD-C715AEB4F870}" type="sibTrans" cxnId="{11CF3498-52A0-48B5-A19B-EE27D9D8F481}">
      <dgm:prSet/>
      <dgm:spPr/>
      <dgm:t>
        <a:bodyPr/>
        <a:lstStyle/>
        <a:p>
          <a:endParaRPr lang="en-US">
            <a:solidFill>
              <a:schemeClr val="bg1"/>
            </a:solidFill>
          </a:endParaRPr>
        </a:p>
      </dgm:t>
    </dgm:pt>
    <dgm:pt modelId="{24609C33-ACA6-444E-864B-5F18D317E5A3}">
      <dgm:prSet/>
      <dgm:spPr>
        <a:ln>
          <a:noFill/>
        </a:ln>
      </dgm:spPr>
      <dgm:t>
        <a:bodyPr/>
        <a:lstStyle/>
        <a:p>
          <a:pPr>
            <a:lnSpc>
              <a:spcPct val="100000"/>
            </a:lnSpc>
          </a:pPr>
          <a:r>
            <a:rPr lang="en-US" dirty="0">
              <a:solidFill>
                <a:schemeClr val="bg1"/>
              </a:solidFill>
            </a:rPr>
            <a:t>Visibility</a:t>
          </a:r>
        </a:p>
      </dgm:t>
    </dgm:pt>
    <dgm:pt modelId="{A9E911EA-5CE9-4FE6-9E3F-D89BCE649CAC}" type="parTrans" cxnId="{B2750A60-0BCE-4995-B8EA-AB3652C4EBC6}">
      <dgm:prSet/>
      <dgm:spPr/>
      <dgm:t>
        <a:bodyPr/>
        <a:lstStyle/>
        <a:p>
          <a:endParaRPr lang="nl-NL">
            <a:solidFill>
              <a:schemeClr val="bg1"/>
            </a:solidFill>
          </a:endParaRPr>
        </a:p>
      </dgm:t>
    </dgm:pt>
    <dgm:pt modelId="{19B57035-4C34-41E8-92DC-79658EA39829}" type="sibTrans" cxnId="{B2750A60-0BCE-4995-B8EA-AB3652C4EBC6}">
      <dgm:prSet/>
      <dgm:spPr/>
      <dgm:t>
        <a:bodyPr/>
        <a:lstStyle/>
        <a:p>
          <a:endParaRPr lang="nl-NL">
            <a:solidFill>
              <a:schemeClr val="bg1"/>
            </a:solidFill>
          </a:endParaRPr>
        </a:p>
      </dgm:t>
    </dgm:pt>
    <dgm:pt modelId="{651EE890-6B28-4EC8-8875-224C65DA3A18}" type="pres">
      <dgm:prSet presAssocID="{A936F9BE-06F5-4635-9BCA-3BD8689DA478}" presName="root" presStyleCnt="0">
        <dgm:presLayoutVars>
          <dgm:dir/>
          <dgm:resizeHandles val="exact"/>
        </dgm:presLayoutVars>
      </dgm:prSet>
      <dgm:spPr/>
    </dgm:pt>
    <dgm:pt modelId="{A866015D-6B29-4D68-A718-29B724F7902F}" type="pres">
      <dgm:prSet presAssocID="{342A326E-E293-4D05-A34D-C57DAB72E9C7}" presName="compNode" presStyleCnt="0"/>
      <dgm:spPr/>
    </dgm:pt>
    <dgm:pt modelId="{B9A2F0A4-65FD-4E8E-86E4-E4D302EE4FB9}" type="pres">
      <dgm:prSet presAssocID="{342A326E-E293-4D05-A34D-C57DAB72E9C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20B01DB3-C138-4699-A3E8-DFED3D5C411F}" type="pres">
      <dgm:prSet presAssocID="{342A326E-E293-4D05-A34D-C57DAB72E9C7}" presName="spaceRect" presStyleCnt="0"/>
      <dgm:spPr/>
    </dgm:pt>
    <dgm:pt modelId="{045C692A-8CA1-4E87-805C-1C51AF74E3C5}" type="pres">
      <dgm:prSet presAssocID="{342A326E-E293-4D05-A34D-C57DAB72E9C7}" presName="textRect" presStyleLbl="revTx" presStyleIdx="0" presStyleCnt="3">
        <dgm:presLayoutVars>
          <dgm:chMax val="1"/>
          <dgm:chPref val="1"/>
        </dgm:presLayoutVars>
      </dgm:prSet>
      <dgm:spPr/>
    </dgm:pt>
    <dgm:pt modelId="{B3084653-9869-4729-9F2F-E036C405D84B}" type="pres">
      <dgm:prSet presAssocID="{C44FBBF9-893B-46A9-8331-2A6DBD27A4AA}" presName="sibTrans" presStyleCnt="0"/>
      <dgm:spPr/>
    </dgm:pt>
    <dgm:pt modelId="{9BEF8193-D15B-4884-BA0B-D35C3720DFA3}" type="pres">
      <dgm:prSet presAssocID="{728FB085-8AC1-4EF9-AFCE-4E1BC2DE0D34}" presName="compNode" presStyleCnt="0"/>
      <dgm:spPr/>
    </dgm:pt>
    <dgm:pt modelId="{B00BFFC3-2123-49A0-AD3D-6CAE97783A01}" type="pres">
      <dgm:prSet presAssocID="{728FB085-8AC1-4EF9-AFCE-4E1BC2DE0D34}"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Robot"/>
        </a:ext>
      </dgm:extLst>
    </dgm:pt>
    <dgm:pt modelId="{D6C4546F-DE03-4257-BF81-FD00A2F1D30B}" type="pres">
      <dgm:prSet presAssocID="{728FB085-8AC1-4EF9-AFCE-4E1BC2DE0D34}" presName="spaceRect" presStyleCnt="0"/>
      <dgm:spPr/>
    </dgm:pt>
    <dgm:pt modelId="{C056469F-DEEE-43EA-A6BA-3E36AE8759E9}" type="pres">
      <dgm:prSet presAssocID="{728FB085-8AC1-4EF9-AFCE-4E1BC2DE0D34}" presName="textRect" presStyleLbl="revTx" presStyleIdx="1" presStyleCnt="3">
        <dgm:presLayoutVars>
          <dgm:chMax val="1"/>
          <dgm:chPref val="1"/>
        </dgm:presLayoutVars>
      </dgm:prSet>
      <dgm:spPr/>
    </dgm:pt>
    <dgm:pt modelId="{1E02328D-120C-425D-828C-5CBAE3320CB4}" type="pres">
      <dgm:prSet presAssocID="{8990E2CF-76B3-4705-B6BD-C715AEB4F870}" presName="sibTrans" presStyleCnt="0"/>
      <dgm:spPr/>
    </dgm:pt>
    <dgm:pt modelId="{3F2BCD0E-CC76-45BB-A42C-6C955CB9890D}" type="pres">
      <dgm:prSet presAssocID="{24609C33-ACA6-444E-864B-5F18D317E5A3}" presName="compNode" presStyleCnt="0"/>
      <dgm:spPr/>
    </dgm:pt>
    <dgm:pt modelId="{90DB560D-A802-48D2-832A-FB75456F5437}" type="pres">
      <dgm:prSet presAssocID="{24609C33-ACA6-444E-864B-5F18D317E5A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Zoom in"/>
        </a:ext>
      </dgm:extLst>
    </dgm:pt>
    <dgm:pt modelId="{9E4705D9-72BD-4DA1-8E21-6C5F264C3963}" type="pres">
      <dgm:prSet presAssocID="{24609C33-ACA6-444E-864B-5F18D317E5A3}" presName="spaceRect" presStyleCnt="0"/>
      <dgm:spPr/>
    </dgm:pt>
    <dgm:pt modelId="{78D0EA60-BB62-482E-9C54-266A643EC460}" type="pres">
      <dgm:prSet presAssocID="{24609C33-ACA6-444E-864B-5F18D317E5A3}" presName="textRect" presStyleLbl="revTx" presStyleIdx="2" presStyleCnt="3">
        <dgm:presLayoutVars>
          <dgm:chMax val="1"/>
          <dgm:chPref val="1"/>
        </dgm:presLayoutVars>
      </dgm:prSet>
      <dgm:spPr/>
    </dgm:pt>
  </dgm:ptLst>
  <dgm:cxnLst>
    <dgm:cxn modelId="{ADF2A60D-8281-4973-9DE2-A71C8DEBA3EB}" type="presOf" srcId="{728FB085-8AC1-4EF9-AFCE-4E1BC2DE0D34}" destId="{C056469F-DEEE-43EA-A6BA-3E36AE8759E9}" srcOrd="0" destOrd="0" presId="urn:microsoft.com/office/officeart/2018/2/layout/IconLabelList"/>
    <dgm:cxn modelId="{795F5E1A-3D6B-44BF-98F7-DEE6C60B55D4}" srcId="{A936F9BE-06F5-4635-9BCA-3BD8689DA478}" destId="{342A326E-E293-4D05-A34D-C57DAB72E9C7}" srcOrd="0" destOrd="0" parTransId="{8FFECF31-EF54-4DE6-8910-72E7BD421FE0}" sibTransId="{C44FBBF9-893B-46A9-8331-2A6DBD27A4AA}"/>
    <dgm:cxn modelId="{462F652A-B490-48E2-B818-7328B38E636C}" type="presOf" srcId="{A936F9BE-06F5-4635-9BCA-3BD8689DA478}" destId="{651EE890-6B28-4EC8-8875-224C65DA3A18}" srcOrd="0" destOrd="0" presId="urn:microsoft.com/office/officeart/2018/2/layout/IconLabelList"/>
    <dgm:cxn modelId="{B2750A60-0BCE-4995-B8EA-AB3652C4EBC6}" srcId="{A936F9BE-06F5-4635-9BCA-3BD8689DA478}" destId="{24609C33-ACA6-444E-864B-5F18D317E5A3}" srcOrd="2" destOrd="0" parTransId="{A9E911EA-5CE9-4FE6-9E3F-D89BCE649CAC}" sibTransId="{19B57035-4C34-41E8-92DC-79658EA39829}"/>
    <dgm:cxn modelId="{11CF3498-52A0-48B5-A19B-EE27D9D8F481}" srcId="{A936F9BE-06F5-4635-9BCA-3BD8689DA478}" destId="{728FB085-8AC1-4EF9-AFCE-4E1BC2DE0D34}" srcOrd="1" destOrd="0" parTransId="{4F2DD9DE-7CD4-4FFA-8E7F-68BE8AB5BCFD}" sibTransId="{8990E2CF-76B3-4705-B6BD-C715AEB4F870}"/>
    <dgm:cxn modelId="{578293AA-EA3F-4F09-AC3B-B705765F73EC}" type="presOf" srcId="{24609C33-ACA6-444E-864B-5F18D317E5A3}" destId="{78D0EA60-BB62-482E-9C54-266A643EC460}" srcOrd="0" destOrd="0" presId="urn:microsoft.com/office/officeart/2018/2/layout/IconLabelList"/>
    <dgm:cxn modelId="{80665DEA-B449-45B1-AA27-F442B01C2766}" type="presOf" srcId="{342A326E-E293-4D05-A34D-C57DAB72E9C7}" destId="{045C692A-8CA1-4E87-805C-1C51AF74E3C5}" srcOrd="0" destOrd="0" presId="urn:microsoft.com/office/officeart/2018/2/layout/IconLabelList"/>
    <dgm:cxn modelId="{F294F78A-B7E8-4EC7-AD73-7BF3A4D62FE0}" type="presParOf" srcId="{651EE890-6B28-4EC8-8875-224C65DA3A18}" destId="{A866015D-6B29-4D68-A718-29B724F7902F}" srcOrd="0" destOrd="0" presId="urn:microsoft.com/office/officeart/2018/2/layout/IconLabelList"/>
    <dgm:cxn modelId="{6DA9DE37-7D78-464D-8A7E-E5F13D8BAD01}" type="presParOf" srcId="{A866015D-6B29-4D68-A718-29B724F7902F}" destId="{B9A2F0A4-65FD-4E8E-86E4-E4D302EE4FB9}" srcOrd="0" destOrd="0" presId="urn:microsoft.com/office/officeart/2018/2/layout/IconLabelList"/>
    <dgm:cxn modelId="{E5F0C3BD-7FBD-4870-A8BB-F9112AB5A601}" type="presParOf" srcId="{A866015D-6B29-4D68-A718-29B724F7902F}" destId="{20B01DB3-C138-4699-A3E8-DFED3D5C411F}" srcOrd="1" destOrd="0" presId="urn:microsoft.com/office/officeart/2018/2/layout/IconLabelList"/>
    <dgm:cxn modelId="{2D70F42A-45BD-4CA5-8F97-F205E8676CA8}" type="presParOf" srcId="{A866015D-6B29-4D68-A718-29B724F7902F}" destId="{045C692A-8CA1-4E87-805C-1C51AF74E3C5}" srcOrd="2" destOrd="0" presId="urn:microsoft.com/office/officeart/2018/2/layout/IconLabelList"/>
    <dgm:cxn modelId="{4EB7566D-BF54-4FA3-BA4E-75E67AABBC63}" type="presParOf" srcId="{651EE890-6B28-4EC8-8875-224C65DA3A18}" destId="{B3084653-9869-4729-9F2F-E036C405D84B}" srcOrd="1" destOrd="0" presId="urn:microsoft.com/office/officeart/2018/2/layout/IconLabelList"/>
    <dgm:cxn modelId="{111AE265-1BCC-41A8-BA87-18FFB9860548}" type="presParOf" srcId="{651EE890-6B28-4EC8-8875-224C65DA3A18}" destId="{9BEF8193-D15B-4884-BA0B-D35C3720DFA3}" srcOrd="2" destOrd="0" presId="urn:microsoft.com/office/officeart/2018/2/layout/IconLabelList"/>
    <dgm:cxn modelId="{7AC654ED-A729-4ED5-B35C-6D2AD5DB8FA0}" type="presParOf" srcId="{9BEF8193-D15B-4884-BA0B-D35C3720DFA3}" destId="{B00BFFC3-2123-49A0-AD3D-6CAE97783A01}" srcOrd="0" destOrd="0" presId="urn:microsoft.com/office/officeart/2018/2/layout/IconLabelList"/>
    <dgm:cxn modelId="{46F527E9-5C09-443A-92A0-63AFB41A1D95}" type="presParOf" srcId="{9BEF8193-D15B-4884-BA0B-D35C3720DFA3}" destId="{D6C4546F-DE03-4257-BF81-FD00A2F1D30B}" srcOrd="1" destOrd="0" presId="urn:microsoft.com/office/officeart/2018/2/layout/IconLabelList"/>
    <dgm:cxn modelId="{BEF19D28-1794-4D1E-A44E-52C9EC083C94}" type="presParOf" srcId="{9BEF8193-D15B-4884-BA0B-D35C3720DFA3}" destId="{C056469F-DEEE-43EA-A6BA-3E36AE8759E9}" srcOrd="2" destOrd="0" presId="urn:microsoft.com/office/officeart/2018/2/layout/IconLabelList"/>
    <dgm:cxn modelId="{1F0A7FED-9AB0-4A0A-BF98-2C9BF44338B1}" type="presParOf" srcId="{651EE890-6B28-4EC8-8875-224C65DA3A18}" destId="{1E02328D-120C-425D-828C-5CBAE3320CB4}" srcOrd="3" destOrd="0" presId="urn:microsoft.com/office/officeart/2018/2/layout/IconLabelList"/>
    <dgm:cxn modelId="{66272F60-B8E3-4EE7-92EA-B9EF6639394B}" type="presParOf" srcId="{651EE890-6B28-4EC8-8875-224C65DA3A18}" destId="{3F2BCD0E-CC76-45BB-A42C-6C955CB9890D}" srcOrd="4" destOrd="0" presId="urn:microsoft.com/office/officeart/2018/2/layout/IconLabelList"/>
    <dgm:cxn modelId="{C9FA6286-32BA-4783-B35B-86434910BDD8}" type="presParOf" srcId="{3F2BCD0E-CC76-45BB-A42C-6C955CB9890D}" destId="{90DB560D-A802-48D2-832A-FB75456F5437}" srcOrd="0" destOrd="0" presId="urn:microsoft.com/office/officeart/2018/2/layout/IconLabelList"/>
    <dgm:cxn modelId="{16DC8755-BE59-44C7-98B1-E344690E73EB}" type="presParOf" srcId="{3F2BCD0E-CC76-45BB-A42C-6C955CB9890D}" destId="{9E4705D9-72BD-4DA1-8E21-6C5F264C3963}" srcOrd="1" destOrd="0" presId="urn:microsoft.com/office/officeart/2018/2/layout/IconLabelList"/>
    <dgm:cxn modelId="{B31CF9A8-10A0-4202-B2FF-87AD3522A364}" type="presParOf" srcId="{3F2BCD0E-CC76-45BB-A42C-6C955CB9890D}" destId="{78D0EA60-BB62-482E-9C54-266A643EC460}"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936F9BE-06F5-4635-9BCA-3BD8689DA478}"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342A326E-E293-4D05-A34D-C57DAB72E9C7}">
      <dgm:prSet/>
      <dgm:spPr>
        <a:ln>
          <a:noFill/>
        </a:ln>
      </dgm:spPr>
      <dgm:t>
        <a:bodyPr/>
        <a:lstStyle/>
        <a:p>
          <a:pPr>
            <a:lnSpc>
              <a:spcPct val="100000"/>
            </a:lnSpc>
          </a:pPr>
          <a:r>
            <a:rPr lang="en-US" dirty="0">
              <a:solidFill>
                <a:schemeClr val="bg1"/>
              </a:solidFill>
            </a:rPr>
            <a:t>Any time, any place, any device</a:t>
          </a:r>
        </a:p>
      </dgm:t>
    </dgm:pt>
    <dgm:pt modelId="{8FFECF31-EF54-4DE6-8910-72E7BD421FE0}" type="parTrans" cxnId="{795F5E1A-3D6B-44BF-98F7-DEE6C60B55D4}">
      <dgm:prSet/>
      <dgm:spPr/>
      <dgm:t>
        <a:bodyPr/>
        <a:lstStyle/>
        <a:p>
          <a:endParaRPr lang="en-US">
            <a:solidFill>
              <a:schemeClr val="bg1"/>
            </a:solidFill>
          </a:endParaRPr>
        </a:p>
      </dgm:t>
    </dgm:pt>
    <dgm:pt modelId="{C44FBBF9-893B-46A9-8331-2A6DBD27A4AA}" type="sibTrans" cxnId="{795F5E1A-3D6B-44BF-98F7-DEE6C60B55D4}">
      <dgm:prSet/>
      <dgm:spPr/>
      <dgm:t>
        <a:bodyPr/>
        <a:lstStyle/>
        <a:p>
          <a:endParaRPr lang="en-US">
            <a:solidFill>
              <a:schemeClr val="bg1"/>
            </a:solidFill>
          </a:endParaRPr>
        </a:p>
      </dgm:t>
    </dgm:pt>
    <dgm:pt modelId="{85BD5A5D-3593-447F-AEED-22AEACB0A62D}">
      <dgm:prSet/>
      <dgm:spPr>
        <a:ln>
          <a:noFill/>
        </a:ln>
      </dgm:spPr>
      <dgm:t>
        <a:bodyPr/>
        <a:lstStyle/>
        <a:p>
          <a:pPr>
            <a:lnSpc>
              <a:spcPct val="100000"/>
            </a:lnSpc>
          </a:pPr>
          <a:r>
            <a:rPr lang="en-US">
              <a:solidFill>
                <a:schemeClr val="bg1"/>
              </a:solidFill>
            </a:rPr>
            <a:t>Central logging</a:t>
          </a:r>
          <a:endParaRPr lang="en-US" dirty="0">
            <a:solidFill>
              <a:schemeClr val="bg1"/>
            </a:solidFill>
          </a:endParaRPr>
        </a:p>
      </dgm:t>
    </dgm:pt>
    <dgm:pt modelId="{EC138E4B-7E92-466C-ADDB-7BB8C2E5ED02}" type="parTrans" cxnId="{8A81453C-134E-417C-A5C3-EDFA6F4939DB}">
      <dgm:prSet/>
      <dgm:spPr/>
      <dgm:t>
        <a:bodyPr/>
        <a:lstStyle/>
        <a:p>
          <a:endParaRPr lang="nl-NL"/>
        </a:p>
      </dgm:t>
    </dgm:pt>
    <dgm:pt modelId="{2A96105A-789A-46CF-AAE7-E0ADA8EABA70}" type="sibTrans" cxnId="{8A81453C-134E-417C-A5C3-EDFA6F4939DB}">
      <dgm:prSet/>
      <dgm:spPr/>
      <dgm:t>
        <a:bodyPr/>
        <a:lstStyle/>
        <a:p>
          <a:endParaRPr lang="nl-NL"/>
        </a:p>
      </dgm:t>
    </dgm:pt>
    <dgm:pt modelId="{28AAEC96-3BB0-4E09-A60A-209F8E7CF1D9}">
      <dgm:prSet/>
      <dgm:spPr>
        <a:ln>
          <a:noFill/>
        </a:ln>
      </dgm:spPr>
      <dgm:t>
        <a:bodyPr/>
        <a:lstStyle/>
        <a:p>
          <a:pPr>
            <a:lnSpc>
              <a:spcPct val="100000"/>
            </a:lnSpc>
          </a:pPr>
          <a:r>
            <a:rPr lang="en-US">
              <a:solidFill>
                <a:schemeClr val="bg1"/>
              </a:solidFill>
            </a:rPr>
            <a:t>Teach by example</a:t>
          </a:r>
          <a:endParaRPr lang="en-US" dirty="0">
            <a:solidFill>
              <a:schemeClr val="bg1"/>
            </a:solidFill>
          </a:endParaRPr>
        </a:p>
      </dgm:t>
    </dgm:pt>
    <dgm:pt modelId="{16BA6119-223F-46DA-825D-5589F3FB5221}" type="parTrans" cxnId="{2B26646C-2BBE-485C-99E3-AFA8EED9FF3E}">
      <dgm:prSet/>
      <dgm:spPr/>
      <dgm:t>
        <a:bodyPr/>
        <a:lstStyle/>
        <a:p>
          <a:endParaRPr lang="nl-NL"/>
        </a:p>
      </dgm:t>
    </dgm:pt>
    <dgm:pt modelId="{3E10073B-8B51-42A8-AC5F-B1D7331E0807}" type="sibTrans" cxnId="{2B26646C-2BBE-485C-99E3-AFA8EED9FF3E}">
      <dgm:prSet/>
      <dgm:spPr/>
      <dgm:t>
        <a:bodyPr/>
        <a:lstStyle/>
        <a:p>
          <a:endParaRPr lang="nl-NL"/>
        </a:p>
      </dgm:t>
    </dgm:pt>
    <dgm:pt modelId="{B20DB58F-69FF-413E-8C18-8E47A5C73F86}">
      <dgm:prSet/>
      <dgm:spPr>
        <a:ln>
          <a:noFill/>
        </a:ln>
      </dgm:spPr>
      <dgm:t>
        <a:bodyPr/>
        <a:lstStyle/>
        <a:p>
          <a:pPr>
            <a:lnSpc>
              <a:spcPct val="100000"/>
            </a:lnSpc>
          </a:pPr>
          <a:r>
            <a:rPr lang="en-US">
              <a:solidFill>
                <a:schemeClr val="bg1"/>
              </a:solidFill>
            </a:rPr>
            <a:t>Single entry-point for different services</a:t>
          </a:r>
          <a:endParaRPr lang="en-US" dirty="0">
            <a:solidFill>
              <a:schemeClr val="bg1"/>
            </a:solidFill>
          </a:endParaRPr>
        </a:p>
      </dgm:t>
    </dgm:pt>
    <dgm:pt modelId="{38505C76-F3DD-48E3-806E-F6A110F321C3}" type="parTrans" cxnId="{0BCEF81D-5B4E-4F18-BB76-19D92D7FDF68}">
      <dgm:prSet/>
      <dgm:spPr/>
      <dgm:t>
        <a:bodyPr/>
        <a:lstStyle/>
        <a:p>
          <a:endParaRPr lang="nl-NL"/>
        </a:p>
      </dgm:t>
    </dgm:pt>
    <dgm:pt modelId="{887924A0-2DB0-4F92-A6E1-54CABDC3425A}" type="sibTrans" cxnId="{0BCEF81D-5B4E-4F18-BB76-19D92D7FDF68}">
      <dgm:prSet/>
      <dgm:spPr/>
      <dgm:t>
        <a:bodyPr/>
        <a:lstStyle/>
        <a:p>
          <a:endParaRPr lang="nl-NL"/>
        </a:p>
      </dgm:t>
    </dgm:pt>
    <dgm:pt modelId="{C6A3D513-7554-4DA1-BF01-AB5A4B5BD388}">
      <dgm:prSet/>
      <dgm:spPr>
        <a:ln>
          <a:noFill/>
        </a:ln>
      </dgm:spPr>
      <dgm:t>
        <a:bodyPr/>
        <a:lstStyle/>
        <a:p>
          <a:pPr>
            <a:lnSpc>
              <a:spcPct val="100000"/>
            </a:lnSpc>
          </a:pPr>
          <a:r>
            <a:rPr lang="en-US">
              <a:solidFill>
                <a:schemeClr val="bg1"/>
              </a:solidFill>
            </a:rPr>
            <a:t>Distributed teams</a:t>
          </a:r>
          <a:endParaRPr lang="en-US" dirty="0">
            <a:solidFill>
              <a:schemeClr val="bg1"/>
            </a:solidFill>
          </a:endParaRPr>
        </a:p>
      </dgm:t>
    </dgm:pt>
    <dgm:pt modelId="{0E887137-80D8-41E8-980B-4C47EDF5333B}" type="parTrans" cxnId="{B816BDE0-365A-4DBB-B784-1985661FC195}">
      <dgm:prSet/>
      <dgm:spPr/>
      <dgm:t>
        <a:bodyPr/>
        <a:lstStyle/>
        <a:p>
          <a:endParaRPr lang="nl-NL"/>
        </a:p>
      </dgm:t>
    </dgm:pt>
    <dgm:pt modelId="{2469EBBE-46E0-4DDE-885D-2FF29B9113D4}" type="sibTrans" cxnId="{B816BDE0-365A-4DBB-B784-1985661FC195}">
      <dgm:prSet/>
      <dgm:spPr/>
      <dgm:t>
        <a:bodyPr/>
        <a:lstStyle/>
        <a:p>
          <a:endParaRPr lang="nl-NL"/>
        </a:p>
      </dgm:t>
    </dgm:pt>
    <dgm:pt modelId="{651EE890-6B28-4EC8-8875-224C65DA3A18}" type="pres">
      <dgm:prSet presAssocID="{A936F9BE-06F5-4635-9BCA-3BD8689DA478}" presName="root" presStyleCnt="0">
        <dgm:presLayoutVars>
          <dgm:dir/>
          <dgm:resizeHandles val="exact"/>
        </dgm:presLayoutVars>
      </dgm:prSet>
      <dgm:spPr/>
    </dgm:pt>
    <dgm:pt modelId="{A866015D-6B29-4D68-A718-29B724F7902F}" type="pres">
      <dgm:prSet presAssocID="{342A326E-E293-4D05-A34D-C57DAB72E9C7}" presName="compNode" presStyleCnt="0"/>
      <dgm:spPr/>
    </dgm:pt>
    <dgm:pt modelId="{B9A2F0A4-65FD-4E8E-86E4-E4D302EE4FB9}" type="pres">
      <dgm:prSet presAssocID="{342A326E-E293-4D05-A34D-C57DAB72E9C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Africa"/>
        </a:ext>
      </dgm:extLst>
    </dgm:pt>
    <dgm:pt modelId="{20B01DB3-C138-4699-A3E8-DFED3D5C411F}" type="pres">
      <dgm:prSet presAssocID="{342A326E-E293-4D05-A34D-C57DAB72E9C7}" presName="spaceRect" presStyleCnt="0"/>
      <dgm:spPr/>
    </dgm:pt>
    <dgm:pt modelId="{045C692A-8CA1-4E87-805C-1C51AF74E3C5}" type="pres">
      <dgm:prSet presAssocID="{342A326E-E293-4D05-A34D-C57DAB72E9C7}" presName="textRect" presStyleLbl="revTx" presStyleIdx="0" presStyleCnt="5">
        <dgm:presLayoutVars>
          <dgm:chMax val="1"/>
          <dgm:chPref val="1"/>
        </dgm:presLayoutVars>
      </dgm:prSet>
      <dgm:spPr/>
    </dgm:pt>
    <dgm:pt modelId="{B3084653-9869-4729-9F2F-E036C405D84B}" type="pres">
      <dgm:prSet presAssocID="{C44FBBF9-893B-46A9-8331-2A6DBD27A4AA}" presName="sibTrans" presStyleCnt="0"/>
      <dgm:spPr/>
    </dgm:pt>
    <dgm:pt modelId="{CB8D6007-7E09-4060-AF23-4DCC4E69856D}" type="pres">
      <dgm:prSet presAssocID="{85BD5A5D-3593-447F-AEED-22AEACB0A62D}" presName="compNode" presStyleCnt="0"/>
      <dgm:spPr/>
    </dgm:pt>
    <dgm:pt modelId="{743239DA-3553-4B07-B4F0-B3C052BDCC4B}" type="pres">
      <dgm:prSet presAssocID="{85BD5A5D-3593-447F-AEED-22AEACB0A62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Network"/>
        </a:ext>
      </dgm:extLst>
    </dgm:pt>
    <dgm:pt modelId="{37F0FAB1-7B25-438F-B144-D7E7A4380DAA}" type="pres">
      <dgm:prSet presAssocID="{85BD5A5D-3593-447F-AEED-22AEACB0A62D}" presName="spaceRect" presStyleCnt="0"/>
      <dgm:spPr/>
    </dgm:pt>
    <dgm:pt modelId="{61F718C3-05DF-4860-A875-C2A92DA00FDE}" type="pres">
      <dgm:prSet presAssocID="{85BD5A5D-3593-447F-AEED-22AEACB0A62D}" presName="textRect" presStyleLbl="revTx" presStyleIdx="1" presStyleCnt="5">
        <dgm:presLayoutVars>
          <dgm:chMax val="1"/>
          <dgm:chPref val="1"/>
        </dgm:presLayoutVars>
      </dgm:prSet>
      <dgm:spPr/>
    </dgm:pt>
    <dgm:pt modelId="{B12BDAD8-2646-41D8-9390-4B5045F124F1}" type="pres">
      <dgm:prSet presAssocID="{2A96105A-789A-46CF-AAE7-E0ADA8EABA70}" presName="sibTrans" presStyleCnt="0"/>
      <dgm:spPr/>
    </dgm:pt>
    <dgm:pt modelId="{9E391BEF-0EFF-45A6-BD06-55D74467B294}" type="pres">
      <dgm:prSet presAssocID="{28AAEC96-3BB0-4E09-A60A-209F8E7CF1D9}" presName="compNode" presStyleCnt="0"/>
      <dgm:spPr/>
    </dgm:pt>
    <dgm:pt modelId="{466C1054-584E-4E67-A0DF-3BFEBF3AE5F2}" type="pres">
      <dgm:prSet presAssocID="{28AAEC96-3BB0-4E09-A60A-209F8E7CF1D9}"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Teacher"/>
        </a:ext>
      </dgm:extLst>
    </dgm:pt>
    <dgm:pt modelId="{E8F4CB63-7194-4533-B9B6-9833A3E5CBA4}" type="pres">
      <dgm:prSet presAssocID="{28AAEC96-3BB0-4E09-A60A-209F8E7CF1D9}" presName="spaceRect" presStyleCnt="0"/>
      <dgm:spPr/>
    </dgm:pt>
    <dgm:pt modelId="{98C86D74-10FC-447F-BC0B-A579BE7790BC}" type="pres">
      <dgm:prSet presAssocID="{28AAEC96-3BB0-4E09-A60A-209F8E7CF1D9}" presName="textRect" presStyleLbl="revTx" presStyleIdx="2" presStyleCnt="5">
        <dgm:presLayoutVars>
          <dgm:chMax val="1"/>
          <dgm:chPref val="1"/>
        </dgm:presLayoutVars>
      </dgm:prSet>
      <dgm:spPr/>
    </dgm:pt>
    <dgm:pt modelId="{13294F83-C836-45A3-9F60-3381A89ED8E2}" type="pres">
      <dgm:prSet presAssocID="{3E10073B-8B51-42A8-AC5F-B1D7331E0807}" presName="sibTrans" presStyleCnt="0"/>
      <dgm:spPr/>
    </dgm:pt>
    <dgm:pt modelId="{D6AC9F03-79EC-456A-AAC0-76F86EFD8DD0}" type="pres">
      <dgm:prSet presAssocID="{B20DB58F-69FF-413E-8C18-8E47A5C73F86}" presName="compNode" presStyleCnt="0"/>
      <dgm:spPr/>
    </dgm:pt>
    <dgm:pt modelId="{788A3666-BFEF-4A78-8E1E-355FBECE62C4}" type="pres">
      <dgm:prSet presAssocID="{B20DB58F-69FF-413E-8C18-8E47A5C73F8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Blockchain"/>
        </a:ext>
      </dgm:extLst>
    </dgm:pt>
    <dgm:pt modelId="{DD4CC4E5-4599-43B2-B0EE-87ABF44FF5BB}" type="pres">
      <dgm:prSet presAssocID="{B20DB58F-69FF-413E-8C18-8E47A5C73F86}" presName="spaceRect" presStyleCnt="0"/>
      <dgm:spPr/>
    </dgm:pt>
    <dgm:pt modelId="{76FF7AB6-955D-4CA7-AEAB-0177AA709B35}" type="pres">
      <dgm:prSet presAssocID="{B20DB58F-69FF-413E-8C18-8E47A5C73F86}" presName="textRect" presStyleLbl="revTx" presStyleIdx="3" presStyleCnt="5">
        <dgm:presLayoutVars>
          <dgm:chMax val="1"/>
          <dgm:chPref val="1"/>
        </dgm:presLayoutVars>
      </dgm:prSet>
      <dgm:spPr/>
    </dgm:pt>
    <dgm:pt modelId="{3052376B-CDC5-44C2-AEF3-C9D45F536B95}" type="pres">
      <dgm:prSet presAssocID="{887924A0-2DB0-4F92-A6E1-54CABDC3425A}" presName="sibTrans" presStyleCnt="0"/>
      <dgm:spPr/>
    </dgm:pt>
    <dgm:pt modelId="{4BCF22B2-C6E1-489A-B107-24C613061BA4}" type="pres">
      <dgm:prSet presAssocID="{C6A3D513-7554-4DA1-BF01-AB5A4B5BD388}" presName="compNode" presStyleCnt="0"/>
      <dgm:spPr/>
    </dgm:pt>
    <dgm:pt modelId="{2032DA44-C1F0-454A-9966-4AC72128034F}" type="pres">
      <dgm:prSet presAssocID="{C6A3D513-7554-4DA1-BF01-AB5A4B5BD38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Social network"/>
        </a:ext>
      </dgm:extLst>
    </dgm:pt>
    <dgm:pt modelId="{25857D45-CB29-40F9-8ABB-8162613DF2CD}" type="pres">
      <dgm:prSet presAssocID="{C6A3D513-7554-4DA1-BF01-AB5A4B5BD388}" presName="spaceRect" presStyleCnt="0"/>
      <dgm:spPr/>
    </dgm:pt>
    <dgm:pt modelId="{EE1A63DB-2CCB-4B1B-A4D1-157B8BD58FCB}" type="pres">
      <dgm:prSet presAssocID="{C6A3D513-7554-4DA1-BF01-AB5A4B5BD388}" presName="textRect" presStyleLbl="revTx" presStyleIdx="4" presStyleCnt="5">
        <dgm:presLayoutVars>
          <dgm:chMax val="1"/>
          <dgm:chPref val="1"/>
        </dgm:presLayoutVars>
      </dgm:prSet>
      <dgm:spPr/>
    </dgm:pt>
  </dgm:ptLst>
  <dgm:cxnLst>
    <dgm:cxn modelId="{0AB7BC0B-1532-4C85-8BD8-146E46EA2251}" type="presOf" srcId="{C6A3D513-7554-4DA1-BF01-AB5A4B5BD388}" destId="{EE1A63DB-2CCB-4B1B-A4D1-157B8BD58FCB}" srcOrd="0" destOrd="0" presId="urn:microsoft.com/office/officeart/2018/2/layout/IconLabelList"/>
    <dgm:cxn modelId="{795F5E1A-3D6B-44BF-98F7-DEE6C60B55D4}" srcId="{A936F9BE-06F5-4635-9BCA-3BD8689DA478}" destId="{342A326E-E293-4D05-A34D-C57DAB72E9C7}" srcOrd="0" destOrd="0" parTransId="{8FFECF31-EF54-4DE6-8910-72E7BD421FE0}" sibTransId="{C44FBBF9-893B-46A9-8331-2A6DBD27A4AA}"/>
    <dgm:cxn modelId="{0BCEF81D-5B4E-4F18-BB76-19D92D7FDF68}" srcId="{A936F9BE-06F5-4635-9BCA-3BD8689DA478}" destId="{B20DB58F-69FF-413E-8C18-8E47A5C73F86}" srcOrd="3" destOrd="0" parTransId="{38505C76-F3DD-48E3-806E-F6A110F321C3}" sibTransId="{887924A0-2DB0-4F92-A6E1-54CABDC3425A}"/>
    <dgm:cxn modelId="{462F652A-B490-48E2-B818-7328B38E636C}" type="presOf" srcId="{A936F9BE-06F5-4635-9BCA-3BD8689DA478}" destId="{651EE890-6B28-4EC8-8875-224C65DA3A18}" srcOrd="0" destOrd="0" presId="urn:microsoft.com/office/officeart/2018/2/layout/IconLabelList"/>
    <dgm:cxn modelId="{ED5B7E2D-7B96-42BA-88E7-10DEBD7B8956}" type="presOf" srcId="{28AAEC96-3BB0-4E09-A60A-209F8E7CF1D9}" destId="{98C86D74-10FC-447F-BC0B-A579BE7790BC}" srcOrd="0" destOrd="0" presId="urn:microsoft.com/office/officeart/2018/2/layout/IconLabelList"/>
    <dgm:cxn modelId="{8A81453C-134E-417C-A5C3-EDFA6F4939DB}" srcId="{A936F9BE-06F5-4635-9BCA-3BD8689DA478}" destId="{85BD5A5D-3593-447F-AEED-22AEACB0A62D}" srcOrd="1" destOrd="0" parTransId="{EC138E4B-7E92-466C-ADDB-7BB8C2E5ED02}" sibTransId="{2A96105A-789A-46CF-AAE7-E0ADA8EABA70}"/>
    <dgm:cxn modelId="{5534175D-A3E2-4D36-B25A-59DCDA21739F}" type="presOf" srcId="{B20DB58F-69FF-413E-8C18-8E47A5C73F86}" destId="{76FF7AB6-955D-4CA7-AEAB-0177AA709B35}" srcOrd="0" destOrd="0" presId="urn:microsoft.com/office/officeart/2018/2/layout/IconLabelList"/>
    <dgm:cxn modelId="{2B26646C-2BBE-485C-99E3-AFA8EED9FF3E}" srcId="{A936F9BE-06F5-4635-9BCA-3BD8689DA478}" destId="{28AAEC96-3BB0-4E09-A60A-209F8E7CF1D9}" srcOrd="2" destOrd="0" parTransId="{16BA6119-223F-46DA-825D-5589F3FB5221}" sibTransId="{3E10073B-8B51-42A8-AC5F-B1D7331E0807}"/>
    <dgm:cxn modelId="{B816BDE0-365A-4DBB-B784-1985661FC195}" srcId="{A936F9BE-06F5-4635-9BCA-3BD8689DA478}" destId="{C6A3D513-7554-4DA1-BF01-AB5A4B5BD388}" srcOrd="4" destOrd="0" parTransId="{0E887137-80D8-41E8-980B-4C47EDF5333B}" sibTransId="{2469EBBE-46E0-4DDE-885D-2FF29B9113D4}"/>
    <dgm:cxn modelId="{80665DEA-B449-45B1-AA27-F442B01C2766}" type="presOf" srcId="{342A326E-E293-4D05-A34D-C57DAB72E9C7}" destId="{045C692A-8CA1-4E87-805C-1C51AF74E3C5}" srcOrd="0" destOrd="0" presId="urn:microsoft.com/office/officeart/2018/2/layout/IconLabelList"/>
    <dgm:cxn modelId="{B1DBD2FC-0774-4BC6-A842-D9F93DB7C8B6}" type="presOf" srcId="{85BD5A5D-3593-447F-AEED-22AEACB0A62D}" destId="{61F718C3-05DF-4860-A875-C2A92DA00FDE}" srcOrd="0" destOrd="0" presId="urn:microsoft.com/office/officeart/2018/2/layout/IconLabelList"/>
    <dgm:cxn modelId="{F294F78A-B7E8-4EC7-AD73-7BF3A4D62FE0}" type="presParOf" srcId="{651EE890-6B28-4EC8-8875-224C65DA3A18}" destId="{A866015D-6B29-4D68-A718-29B724F7902F}" srcOrd="0" destOrd="0" presId="urn:microsoft.com/office/officeart/2018/2/layout/IconLabelList"/>
    <dgm:cxn modelId="{6DA9DE37-7D78-464D-8A7E-E5F13D8BAD01}" type="presParOf" srcId="{A866015D-6B29-4D68-A718-29B724F7902F}" destId="{B9A2F0A4-65FD-4E8E-86E4-E4D302EE4FB9}" srcOrd="0" destOrd="0" presId="urn:microsoft.com/office/officeart/2018/2/layout/IconLabelList"/>
    <dgm:cxn modelId="{E5F0C3BD-7FBD-4870-A8BB-F9112AB5A601}" type="presParOf" srcId="{A866015D-6B29-4D68-A718-29B724F7902F}" destId="{20B01DB3-C138-4699-A3E8-DFED3D5C411F}" srcOrd="1" destOrd="0" presId="urn:microsoft.com/office/officeart/2018/2/layout/IconLabelList"/>
    <dgm:cxn modelId="{2D70F42A-45BD-4CA5-8F97-F205E8676CA8}" type="presParOf" srcId="{A866015D-6B29-4D68-A718-29B724F7902F}" destId="{045C692A-8CA1-4E87-805C-1C51AF74E3C5}" srcOrd="2" destOrd="0" presId="urn:microsoft.com/office/officeart/2018/2/layout/IconLabelList"/>
    <dgm:cxn modelId="{4EB7566D-BF54-4FA3-BA4E-75E67AABBC63}" type="presParOf" srcId="{651EE890-6B28-4EC8-8875-224C65DA3A18}" destId="{B3084653-9869-4729-9F2F-E036C405D84B}" srcOrd="1" destOrd="0" presId="urn:microsoft.com/office/officeart/2018/2/layout/IconLabelList"/>
    <dgm:cxn modelId="{1BACE436-D022-4DF0-8F14-43D705CD3AC8}" type="presParOf" srcId="{651EE890-6B28-4EC8-8875-224C65DA3A18}" destId="{CB8D6007-7E09-4060-AF23-4DCC4E69856D}" srcOrd="2" destOrd="0" presId="urn:microsoft.com/office/officeart/2018/2/layout/IconLabelList"/>
    <dgm:cxn modelId="{D1B684D4-8242-4C52-9886-846FD29D3596}" type="presParOf" srcId="{CB8D6007-7E09-4060-AF23-4DCC4E69856D}" destId="{743239DA-3553-4B07-B4F0-B3C052BDCC4B}" srcOrd="0" destOrd="0" presId="urn:microsoft.com/office/officeart/2018/2/layout/IconLabelList"/>
    <dgm:cxn modelId="{B995E95D-5CD0-4FAA-AF46-C775BAC94696}" type="presParOf" srcId="{CB8D6007-7E09-4060-AF23-4DCC4E69856D}" destId="{37F0FAB1-7B25-438F-B144-D7E7A4380DAA}" srcOrd="1" destOrd="0" presId="urn:microsoft.com/office/officeart/2018/2/layout/IconLabelList"/>
    <dgm:cxn modelId="{53FB0232-D20D-405B-AC7F-5725F0BACFE9}" type="presParOf" srcId="{CB8D6007-7E09-4060-AF23-4DCC4E69856D}" destId="{61F718C3-05DF-4860-A875-C2A92DA00FDE}" srcOrd="2" destOrd="0" presId="urn:microsoft.com/office/officeart/2018/2/layout/IconLabelList"/>
    <dgm:cxn modelId="{98A709D6-0627-4633-B9C5-EC0859AAB77C}" type="presParOf" srcId="{651EE890-6B28-4EC8-8875-224C65DA3A18}" destId="{B12BDAD8-2646-41D8-9390-4B5045F124F1}" srcOrd="3" destOrd="0" presId="urn:microsoft.com/office/officeart/2018/2/layout/IconLabelList"/>
    <dgm:cxn modelId="{E044A4F4-D418-4A33-86AE-9A89FDD14C8F}" type="presParOf" srcId="{651EE890-6B28-4EC8-8875-224C65DA3A18}" destId="{9E391BEF-0EFF-45A6-BD06-55D74467B294}" srcOrd="4" destOrd="0" presId="urn:microsoft.com/office/officeart/2018/2/layout/IconLabelList"/>
    <dgm:cxn modelId="{17A4E707-E4AD-4CB5-A996-A22E9E87D37C}" type="presParOf" srcId="{9E391BEF-0EFF-45A6-BD06-55D74467B294}" destId="{466C1054-584E-4E67-A0DF-3BFEBF3AE5F2}" srcOrd="0" destOrd="0" presId="urn:microsoft.com/office/officeart/2018/2/layout/IconLabelList"/>
    <dgm:cxn modelId="{D124D45C-D2CE-4E65-8364-42CD55C44638}" type="presParOf" srcId="{9E391BEF-0EFF-45A6-BD06-55D74467B294}" destId="{E8F4CB63-7194-4533-B9B6-9833A3E5CBA4}" srcOrd="1" destOrd="0" presId="urn:microsoft.com/office/officeart/2018/2/layout/IconLabelList"/>
    <dgm:cxn modelId="{30A1DF92-E4CF-45F3-B2B7-6E60A8994725}" type="presParOf" srcId="{9E391BEF-0EFF-45A6-BD06-55D74467B294}" destId="{98C86D74-10FC-447F-BC0B-A579BE7790BC}" srcOrd="2" destOrd="0" presId="urn:microsoft.com/office/officeart/2018/2/layout/IconLabelList"/>
    <dgm:cxn modelId="{6297103D-6D95-4772-BF5B-14C5379F3B6A}" type="presParOf" srcId="{651EE890-6B28-4EC8-8875-224C65DA3A18}" destId="{13294F83-C836-45A3-9F60-3381A89ED8E2}" srcOrd="5" destOrd="0" presId="urn:microsoft.com/office/officeart/2018/2/layout/IconLabelList"/>
    <dgm:cxn modelId="{3A3714FD-7BC5-4CBE-8065-AF6C5E51CDBA}" type="presParOf" srcId="{651EE890-6B28-4EC8-8875-224C65DA3A18}" destId="{D6AC9F03-79EC-456A-AAC0-76F86EFD8DD0}" srcOrd="6" destOrd="0" presId="urn:microsoft.com/office/officeart/2018/2/layout/IconLabelList"/>
    <dgm:cxn modelId="{0AEA96FE-1946-432A-BEA0-25927487BE04}" type="presParOf" srcId="{D6AC9F03-79EC-456A-AAC0-76F86EFD8DD0}" destId="{788A3666-BFEF-4A78-8E1E-355FBECE62C4}" srcOrd="0" destOrd="0" presId="urn:microsoft.com/office/officeart/2018/2/layout/IconLabelList"/>
    <dgm:cxn modelId="{E10BDF9D-620D-47C7-8E8A-0368779F78F5}" type="presParOf" srcId="{D6AC9F03-79EC-456A-AAC0-76F86EFD8DD0}" destId="{DD4CC4E5-4599-43B2-B0EE-87ABF44FF5BB}" srcOrd="1" destOrd="0" presId="urn:microsoft.com/office/officeart/2018/2/layout/IconLabelList"/>
    <dgm:cxn modelId="{6B383B83-8ADA-462F-AC3C-0262DD26A36C}" type="presParOf" srcId="{D6AC9F03-79EC-456A-AAC0-76F86EFD8DD0}" destId="{76FF7AB6-955D-4CA7-AEAB-0177AA709B35}" srcOrd="2" destOrd="0" presId="urn:microsoft.com/office/officeart/2018/2/layout/IconLabelList"/>
    <dgm:cxn modelId="{0FB8403E-C761-4127-A636-5A3FDB05B1EE}" type="presParOf" srcId="{651EE890-6B28-4EC8-8875-224C65DA3A18}" destId="{3052376B-CDC5-44C2-AEF3-C9D45F536B95}" srcOrd="7" destOrd="0" presId="urn:microsoft.com/office/officeart/2018/2/layout/IconLabelList"/>
    <dgm:cxn modelId="{A8E64689-3A86-45EA-8729-A1BACA1D2AC4}" type="presParOf" srcId="{651EE890-6B28-4EC8-8875-224C65DA3A18}" destId="{4BCF22B2-C6E1-489A-B107-24C613061BA4}" srcOrd="8" destOrd="0" presId="urn:microsoft.com/office/officeart/2018/2/layout/IconLabelList"/>
    <dgm:cxn modelId="{825B2197-E2C2-4C96-A71A-25717ADB7F2E}" type="presParOf" srcId="{4BCF22B2-C6E1-489A-B107-24C613061BA4}" destId="{2032DA44-C1F0-454A-9966-4AC72128034F}" srcOrd="0" destOrd="0" presId="urn:microsoft.com/office/officeart/2018/2/layout/IconLabelList"/>
    <dgm:cxn modelId="{15028B46-95CB-4EC3-AAB2-BEA00A054950}" type="presParOf" srcId="{4BCF22B2-C6E1-489A-B107-24C613061BA4}" destId="{25857D45-CB29-40F9-8ABB-8162613DF2CD}" srcOrd="1" destOrd="0" presId="urn:microsoft.com/office/officeart/2018/2/layout/IconLabelList"/>
    <dgm:cxn modelId="{62CCF573-A248-4259-BE3A-ADB0E19A2A10}" type="presParOf" srcId="{4BCF22B2-C6E1-489A-B107-24C613061BA4}" destId="{EE1A63DB-2CCB-4B1B-A4D1-157B8BD58FCB}"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2" csCatId="colorful" phldr="1"/>
      <dgm:spPr/>
      <dgm:t>
        <a:bodyPr/>
        <a:lstStyle/>
        <a:p>
          <a:endParaRPr lang="en-US"/>
        </a:p>
      </dgm:t>
    </dgm:pt>
    <dgm:pt modelId="{72C3C7C7-FCC3-4592-8140-2CA06A8D42B0}">
      <dgm:prSet/>
      <dgm:spPr>
        <a:ln>
          <a:noFill/>
        </a:ln>
      </dgm:spPr>
      <dgm:t>
        <a:bodyPr/>
        <a:lstStyle/>
        <a:p>
          <a:pPr>
            <a:lnSpc>
              <a:spcPct val="100000"/>
            </a:lnSpc>
          </a:pPr>
          <a:r>
            <a:rPr lang="en-US" dirty="0">
              <a:solidFill>
                <a:schemeClr val="bg1"/>
              </a:solidFill>
            </a:rPr>
            <a:t>No code, low code</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DBF269D1-9B21-4C6F-8AAC-D4C50630E790}">
      <dgm:prSet/>
      <dgm:spPr>
        <a:ln>
          <a:noFill/>
        </a:ln>
      </dgm:spPr>
      <dgm:t>
        <a:bodyPr/>
        <a:lstStyle/>
        <a:p>
          <a:pPr>
            <a:lnSpc>
              <a:spcPct val="100000"/>
            </a:lnSpc>
          </a:pPr>
          <a:r>
            <a:rPr lang="en-US">
              <a:solidFill>
                <a:schemeClr val="bg1"/>
              </a:solidFill>
            </a:rPr>
            <a:t>Get started easily</a:t>
          </a:r>
          <a:endParaRPr lang="en-US" dirty="0">
            <a:solidFill>
              <a:schemeClr val="bg1"/>
            </a:solidFill>
          </a:endParaRPr>
        </a:p>
      </dgm:t>
    </dgm:pt>
    <dgm:pt modelId="{D59E1976-C309-49E8-BC08-CD18A9726467}" type="parTrans" cxnId="{356F1F96-2EC6-43B4-B347-61DEEFFA3D79}">
      <dgm:prSet/>
      <dgm:spPr/>
      <dgm:t>
        <a:bodyPr/>
        <a:lstStyle/>
        <a:p>
          <a:endParaRPr lang="nl-NL"/>
        </a:p>
      </dgm:t>
    </dgm:pt>
    <dgm:pt modelId="{05E3DC95-D83C-4BCF-95D7-4A3043A41FAD}" type="sibTrans" cxnId="{356F1F96-2EC6-43B4-B347-61DEEFFA3D79}">
      <dgm:prSet/>
      <dgm:spPr/>
      <dgm:t>
        <a:bodyPr/>
        <a:lstStyle/>
        <a:p>
          <a:endParaRPr lang="nl-NL"/>
        </a:p>
      </dgm:t>
    </dgm:pt>
    <dgm:pt modelId="{1BA68BDD-8AEB-4F0E-8385-E0E15B354C22}">
      <dgm:prSet/>
      <dgm:spPr>
        <a:ln>
          <a:noFill/>
        </a:ln>
      </dgm:spPr>
      <dgm:t>
        <a:bodyPr/>
        <a:lstStyle/>
        <a:p>
          <a:pPr>
            <a:lnSpc>
              <a:spcPct val="100000"/>
            </a:lnSpc>
          </a:pPr>
          <a:r>
            <a:rPr lang="en-US" dirty="0">
              <a:solidFill>
                <a:schemeClr val="bg1"/>
              </a:solidFill>
            </a:rPr>
            <a:t>Citizen developers</a:t>
          </a:r>
          <a:endParaRPr lang="nl-NL" dirty="0">
            <a:solidFill>
              <a:schemeClr val="bg1"/>
            </a:solidFill>
          </a:endParaRPr>
        </a:p>
      </dgm:t>
    </dgm:pt>
    <dgm:pt modelId="{DBEEFCD2-B1B1-4FF1-94A3-E333B1324CE3}" type="parTrans" cxnId="{8BA74EC3-EF1A-4232-84E8-A5FDB77ABFB0}">
      <dgm:prSet/>
      <dgm:spPr/>
      <dgm:t>
        <a:bodyPr/>
        <a:lstStyle/>
        <a:p>
          <a:endParaRPr lang="nl-NL"/>
        </a:p>
      </dgm:t>
    </dgm:pt>
    <dgm:pt modelId="{1F2238CC-522B-4CC2-B2D8-7DB413B9FA1E}" type="sibTrans" cxnId="{8BA74EC3-EF1A-4232-84E8-A5FDB77ABFB0}">
      <dgm:prSet/>
      <dgm:spPr/>
      <dgm:t>
        <a:bodyPr/>
        <a:lstStyle/>
        <a:p>
          <a:endParaRPr lang="nl-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Workflow"/>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3">
        <dgm:presLayoutVars>
          <dgm:chMax val="1"/>
          <dgm:chPref val="1"/>
        </dgm:presLayoutVars>
      </dgm:prSet>
      <dgm:spPr/>
    </dgm:pt>
    <dgm:pt modelId="{DE8EA7B5-CFCF-405A-8BD5-8D8ACD05EAE9}" type="pres">
      <dgm:prSet presAssocID="{39071E19-FF13-4607-8919-EA535E6B095E}" presName="sibTrans" presStyleCnt="0"/>
      <dgm:spPr/>
    </dgm:pt>
    <dgm:pt modelId="{02F8496D-A1BD-429E-997B-F04DCD983514}" type="pres">
      <dgm:prSet presAssocID="{DBF269D1-9B21-4C6F-8AAC-D4C50630E790}" presName="compNode" presStyleCnt="0"/>
      <dgm:spPr/>
    </dgm:pt>
    <dgm:pt modelId="{7140C434-5BFA-48D4-A3CF-39708F649C32}" type="pres">
      <dgm:prSet presAssocID="{DBF269D1-9B21-4C6F-8AAC-D4C50630E79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siness Growth"/>
        </a:ext>
      </dgm:extLst>
    </dgm:pt>
    <dgm:pt modelId="{F125E1E7-2640-47AD-8CDC-ABE105EC334E}" type="pres">
      <dgm:prSet presAssocID="{DBF269D1-9B21-4C6F-8AAC-D4C50630E790}" presName="spaceRect" presStyleCnt="0"/>
      <dgm:spPr/>
    </dgm:pt>
    <dgm:pt modelId="{43FA2F45-93C3-40C5-88CB-811136DE5224}" type="pres">
      <dgm:prSet presAssocID="{DBF269D1-9B21-4C6F-8AAC-D4C50630E790}" presName="textRect" presStyleLbl="revTx" presStyleIdx="1" presStyleCnt="3">
        <dgm:presLayoutVars>
          <dgm:chMax val="1"/>
          <dgm:chPref val="1"/>
        </dgm:presLayoutVars>
      </dgm:prSet>
      <dgm:spPr/>
    </dgm:pt>
    <dgm:pt modelId="{411CC45D-6395-4642-BE5A-032A25A5738C}" type="pres">
      <dgm:prSet presAssocID="{05E3DC95-D83C-4BCF-95D7-4A3043A41FAD}" presName="sibTrans" presStyleCnt="0"/>
      <dgm:spPr/>
    </dgm:pt>
    <dgm:pt modelId="{29145352-516E-41A3-822F-BEDA5CA89AF0}" type="pres">
      <dgm:prSet presAssocID="{1BA68BDD-8AEB-4F0E-8385-E0E15B354C22}" presName="compNode" presStyleCnt="0"/>
      <dgm:spPr/>
    </dgm:pt>
    <dgm:pt modelId="{C33C87FA-DEA6-42A2-9D1F-947078579489}" type="pres">
      <dgm:prSet presAssocID="{1BA68BDD-8AEB-4F0E-8385-E0E15B354C2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Boardroom"/>
        </a:ext>
      </dgm:extLst>
    </dgm:pt>
    <dgm:pt modelId="{ADB99BBB-C910-4546-890F-26B342D4FD65}" type="pres">
      <dgm:prSet presAssocID="{1BA68BDD-8AEB-4F0E-8385-E0E15B354C22}" presName="spaceRect" presStyleCnt="0"/>
      <dgm:spPr/>
    </dgm:pt>
    <dgm:pt modelId="{53296EC5-0E3C-447E-BE5C-79402E87EE87}" type="pres">
      <dgm:prSet presAssocID="{1BA68BDD-8AEB-4F0E-8385-E0E15B354C22}" presName="textRect" presStyleLbl="revTx" presStyleIdx="2" presStyleCnt="3">
        <dgm:presLayoutVars>
          <dgm:chMax val="1"/>
          <dgm:chPref val="1"/>
        </dgm:presLayoutVars>
      </dgm:prSet>
      <dgm:spPr/>
    </dgm:pt>
  </dgm:ptLst>
  <dgm:cxnL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1758C76-F311-456E-B4E3-683F11A961D9}" type="presOf" srcId="{DBF269D1-9B21-4C6F-8AAC-D4C50630E790}" destId="{43FA2F45-93C3-40C5-88CB-811136DE5224}"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356F1F96-2EC6-43B4-B347-61DEEFFA3D79}" srcId="{A05EB848-6351-40CE-81BB-84A3203F8A77}" destId="{DBF269D1-9B21-4C6F-8AAC-D4C50630E790}" srcOrd="1" destOrd="0" parTransId="{D59E1976-C309-49E8-BC08-CD18A9726467}" sibTransId="{05E3DC95-D83C-4BCF-95D7-4A3043A41FAD}"/>
    <dgm:cxn modelId="{8BA74EC3-EF1A-4232-84E8-A5FDB77ABFB0}" srcId="{A05EB848-6351-40CE-81BB-84A3203F8A77}" destId="{1BA68BDD-8AEB-4F0E-8385-E0E15B354C22}" srcOrd="2" destOrd="0" parTransId="{DBEEFCD2-B1B1-4FF1-94A3-E333B1324CE3}" sibTransId="{1F2238CC-522B-4CC2-B2D8-7DB413B9FA1E}"/>
    <dgm:cxn modelId="{5E9152CD-9020-45AC-8D02-6C461E05F44E}" type="presOf" srcId="{1BA68BDD-8AEB-4F0E-8385-E0E15B354C22}" destId="{53296EC5-0E3C-447E-BE5C-79402E87EE87}" srcOrd="0" destOrd="0" presId="urn:microsoft.com/office/officeart/2018/2/layout/IconLabelList"/>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3D363131-AAF2-4E4A-8035-5842365FEC52}" type="presParOf" srcId="{95B7BA2F-ADB2-49B6-9DAF-AD9ADF58771B}" destId="{02F8496D-A1BD-429E-997B-F04DCD983514}" srcOrd="2" destOrd="0" presId="urn:microsoft.com/office/officeart/2018/2/layout/IconLabelList"/>
    <dgm:cxn modelId="{E538B9E6-D37B-4328-A093-F9F8CA984992}" type="presParOf" srcId="{02F8496D-A1BD-429E-997B-F04DCD983514}" destId="{7140C434-5BFA-48D4-A3CF-39708F649C32}" srcOrd="0" destOrd="0" presId="urn:microsoft.com/office/officeart/2018/2/layout/IconLabelList"/>
    <dgm:cxn modelId="{E7BF1698-720B-4946-B33F-3C0898BF36CE}" type="presParOf" srcId="{02F8496D-A1BD-429E-997B-F04DCD983514}" destId="{F125E1E7-2640-47AD-8CDC-ABE105EC334E}" srcOrd="1" destOrd="0" presId="urn:microsoft.com/office/officeart/2018/2/layout/IconLabelList"/>
    <dgm:cxn modelId="{EBC3B61D-A8E4-4F9C-87EE-5DD3CDDF6227}" type="presParOf" srcId="{02F8496D-A1BD-429E-997B-F04DCD983514}" destId="{43FA2F45-93C3-40C5-88CB-811136DE5224}" srcOrd="2" destOrd="0" presId="urn:microsoft.com/office/officeart/2018/2/layout/IconLabelList"/>
    <dgm:cxn modelId="{E14F541B-2EC3-4E82-BEC2-816A9D7E36A1}" type="presParOf" srcId="{95B7BA2F-ADB2-49B6-9DAF-AD9ADF58771B}" destId="{411CC45D-6395-4642-BE5A-032A25A5738C}" srcOrd="3" destOrd="0" presId="urn:microsoft.com/office/officeart/2018/2/layout/IconLabelList"/>
    <dgm:cxn modelId="{9E63BDB0-5004-4A3A-83A5-CA87ECDA8C95}" type="presParOf" srcId="{95B7BA2F-ADB2-49B6-9DAF-AD9ADF58771B}" destId="{29145352-516E-41A3-822F-BEDA5CA89AF0}" srcOrd="4" destOrd="0" presId="urn:microsoft.com/office/officeart/2018/2/layout/IconLabelList"/>
    <dgm:cxn modelId="{7F31A029-04AC-414E-B7B4-2386C7EA4047}" type="presParOf" srcId="{29145352-516E-41A3-822F-BEDA5CA89AF0}" destId="{C33C87FA-DEA6-42A2-9D1F-947078579489}" srcOrd="0" destOrd="0" presId="urn:microsoft.com/office/officeart/2018/2/layout/IconLabelList"/>
    <dgm:cxn modelId="{991D184A-0237-49FB-AFE4-660BAB4D134B}" type="presParOf" srcId="{29145352-516E-41A3-822F-BEDA5CA89AF0}" destId="{ADB99BBB-C910-4546-890F-26B342D4FD65}" srcOrd="1" destOrd="0" presId="urn:microsoft.com/office/officeart/2018/2/layout/IconLabelList"/>
    <dgm:cxn modelId="{5E397969-5207-4889-94FA-47C7927C6660}" type="presParOf" srcId="{29145352-516E-41A3-822F-BEDA5CA89AF0}" destId="{53296EC5-0E3C-447E-BE5C-79402E87EE87}"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72C3C7C7-FCC3-4592-8140-2CA06A8D42B0}">
      <dgm:prSet/>
      <dgm:spPr>
        <a:ln>
          <a:noFill/>
        </a:ln>
      </dgm:spPr>
      <dgm:t>
        <a:bodyPr/>
        <a:lstStyle/>
        <a:p>
          <a:pPr>
            <a:lnSpc>
              <a:spcPct val="100000"/>
            </a:lnSpc>
          </a:pPr>
          <a:r>
            <a:rPr lang="nl-NL">
              <a:solidFill>
                <a:schemeClr val="bg1"/>
              </a:solidFill>
            </a:rPr>
            <a:t>Support for bots</a:t>
          </a:r>
          <a:endParaRPr lang="en-US">
            <a:solidFill>
              <a:schemeClr val="bg1"/>
            </a:solidFill>
          </a:endParaRPr>
        </a:p>
      </dgm:t>
    </dgm:pt>
    <dgm:pt modelId="{F48D7B71-0685-4F67-A649-79E018E65161}" type="parTrans" cxnId="{80140B8C-845B-4165-B31D-F78D8A6EF11F}">
      <dgm:prSet/>
      <dgm:spPr/>
      <dgm:t>
        <a:bodyPr/>
        <a:lstStyle/>
        <a:p>
          <a:endParaRPr lang="en-US" sz="2400">
            <a:solidFill>
              <a:schemeClr val="bg1"/>
            </a:solidFill>
          </a:endParaRPr>
        </a:p>
      </dgm:t>
    </dgm:pt>
    <dgm:pt modelId="{39071E19-FF13-4607-8919-EA535E6B095E}" type="sibTrans" cxnId="{80140B8C-845B-4165-B31D-F78D8A6EF11F}">
      <dgm:prSet/>
      <dgm:spPr/>
      <dgm:t>
        <a:bodyPr/>
        <a:lstStyle/>
        <a:p>
          <a:endParaRPr lang="en-US" sz="2400">
            <a:solidFill>
              <a:schemeClr val="bg1"/>
            </a:solidFill>
          </a:endParaRPr>
        </a:p>
      </dgm:t>
    </dgm:pt>
    <dgm:pt modelId="{91851452-C93C-44AD-9ED6-CA2281EEAE5A}">
      <dgm:prSet/>
      <dgm:spPr>
        <a:ln>
          <a:noFill/>
        </a:ln>
      </dgm:spPr>
      <dgm:t>
        <a:bodyPr/>
        <a:lstStyle/>
        <a:p>
          <a:pPr>
            <a:lnSpc>
              <a:spcPct val="100000"/>
            </a:lnSpc>
          </a:pPr>
          <a:r>
            <a:rPr lang="nl-NL">
              <a:solidFill>
                <a:schemeClr val="bg1"/>
              </a:solidFill>
            </a:rPr>
            <a:t>Rich messaging capabilities</a:t>
          </a:r>
          <a:endParaRPr lang="en-US">
            <a:solidFill>
              <a:schemeClr val="bg1"/>
            </a:solidFill>
          </a:endParaRPr>
        </a:p>
      </dgm:t>
    </dgm:pt>
    <dgm:pt modelId="{B6B05F77-EAF4-416D-AB0C-F56EC360D9A2}" type="parTrans" cxnId="{26A7F1F8-9E5B-48E5-B19B-89CDA3F7AF35}">
      <dgm:prSet/>
      <dgm:spPr/>
      <dgm:t>
        <a:bodyPr/>
        <a:lstStyle/>
        <a:p>
          <a:endParaRPr lang="nl-NL">
            <a:solidFill>
              <a:schemeClr val="bg1"/>
            </a:solidFill>
          </a:endParaRPr>
        </a:p>
      </dgm:t>
    </dgm:pt>
    <dgm:pt modelId="{ADDF82D5-B2E7-4AEB-A555-C36EE9835196}" type="sibTrans" cxnId="{26A7F1F8-9E5B-48E5-B19B-89CDA3F7AF35}">
      <dgm:prSet/>
      <dgm:spPr/>
      <dgm:t>
        <a:bodyPr/>
        <a:lstStyle/>
        <a:p>
          <a:endParaRPr lang="nl-NL">
            <a:solidFill>
              <a:schemeClr val="bg1"/>
            </a:solidFill>
          </a:endParaRPr>
        </a:p>
      </dgm:t>
    </dgm:pt>
    <dgm:pt modelId="{902F35B7-4FDE-4DF3-AF56-70AA32EF1D8E}">
      <dgm:prSet/>
      <dgm:spPr>
        <a:ln>
          <a:noFill/>
        </a:ln>
      </dgm:spPr>
      <dgm:t>
        <a:bodyPr/>
        <a:lstStyle/>
        <a:p>
          <a:pPr>
            <a:lnSpc>
              <a:spcPct val="100000"/>
            </a:lnSpc>
          </a:pPr>
          <a:r>
            <a:rPr lang="nl-NL">
              <a:solidFill>
                <a:schemeClr val="bg1"/>
              </a:solidFill>
            </a:rPr>
            <a:t>Identification and authentication capabilities</a:t>
          </a:r>
          <a:endParaRPr lang="en-US" dirty="0">
            <a:solidFill>
              <a:schemeClr val="bg1"/>
            </a:solidFill>
          </a:endParaRPr>
        </a:p>
      </dgm:t>
    </dgm:pt>
    <dgm:pt modelId="{65F6FA67-DBC4-41D6-9417-148DABC7A9AE}" type="parTrans" cxnId="{3D031ED7-3DF4-44BC-B8B5-CD27C6B76B8D}">
      <dgm:prSet/>
      <dgm:spPr/>
      <dgm:t>
        <a:bodyPr/>
        <a:lstStyle/>
        <a:p>
          <a:endParaRPr lang="nl-NL">
            <a:solidFill>
              <a:schemeClr val="bg1"/>
            </a:solidFill>
          </a:endParaRPr>
        </a:p>
      </dgm:t>
    </dgm:pt>
    <dgm:pt modelId="{816C9C61-5297-45A5-A203-77B0FCD0363D}" type="sibTrans" cxnId="{3D031ED7-3DF4-44BC-B8B5-CD27C6B76B8D}">
      <dgm:prSet/>
      <dgm:spPr/>
      <dgm:t>
        <a:bodyPr/>
        <a:lstStyle/>
        <a:p>
          <a:endParaRPr lang="nl-NL">
            <a:solidFill>
              <a:schemeClr val="bg1"/>
            </a:solidFill>
          </a:endParaRPr>
        </a:p>
      </dgm:t>
    </dgm:pt>
    <dgm:pt modelId="{6805270A-0E20-4686-9BFC-6A67BC05AB9D}">
      <dgm:prSet/>
      <dgm:spPr>
        <a:ln>
          <a:noFill/>
        </a:ln>
      </dgm:spPr>
      <dgm:t>
        <a:bodyPr/>
        <a:lstStyle/>
        <a:p>
          <a:pPr>
            <a:lnSpc>
              <a:spcPct val="100000"/>
            </a:lnSpc>
          </a:pPr>
          <a:r>
            <a:rPr lang="nl-NL">
              <a:solidFill>
                <a:schemeClr val="bg1"/>
              </a:solidFill>
            </a:rPr>
            <a:t>Mobile, web and desktop</a:t>
          </a:r>
          <a:endParaRPr lang="en-US">
            <a:solidFill>
              <a:schemeClr val="bg1"/>
            </a:solidFill>
          </a:endParaRPr>
        </a:p>
      </dgm:t>
    </dgm:pt>
    <dgm:pt modelId="{6B9C1D37-B8B7-4FF2-AA78-1E884A3BA92A}" type="parTrans" cxnId="{DF32A40C-4FA7-4A76-96F4-EDB1CD075383}">
      <dgm:prSet/>
      <dgm:spPr/>
      <dgm:t>
        <a:bodyPr/>
        <a:lstStyle/>
        <a:p>
          <a:endParaRPr lang="nl-NL">
            <a:solidFill>
              <a:schemeClr val="bg1"/>
            </a:solidFill>
          </a:endParaRPr>
        </a:p>
      </dgm:t>
    </dgm:pt>
    <dgm:pt modelId="{592A7EAF-02E5-4C6A-8E9A-9425265E2146}" type="sibTrans" cxnId="{DF32A40C-4FA7-4A76-96F4-EDB1CD075383}">
      <dgm:prSet/>
      <dgm:spPr/>
      <dgm:t>
        <a:bodyPr/>
        <a:lstStyle/>
        <a:p>
          <a:endParaRPr lang="nl-NL">
            <a:solidFill>
              <a:schemeClr val="bg1"/>
            </a:solidFill>
          </a:endParaRPr>
        </a:p>
      </dgm:t>
    </dgm:pt>
    <dgm:pt modelId="{F00899AC-B5CD-4214-BAED-49EA04D4772B}">
      <dgm:prSet/>
      <dgm:spPr>
        <a:ln>
          <a:noFill/>
        </a:ln>
      </dgm:spPr>
      <dgm:t>
        <a:bodyPr/>
        <a:lstStyle/>
        <a:p>
          <a:pPr>
            <a:lnSpc>
              <a:spcPct val="100000"/>
            </a:lnSpc>
          </a:pPr>
          <a:r>
            <a:rPr lang="nl-NL">
              <a:solidFill>
                <a:schemeClr val="bg1"/>
              </a:solidFill>
            </a:rPr>
            <a:t>Wide adoption</a:t>
          </a:r>
          <a:endParaRPr lang="en-US" dirty="0">
            <a:solidFill>
              <a:schemeClr val="bg1"/>
            </a:solidFill>
          </a:endParaRPr>
        </a:p>
      </dgm:t>
    </dgm:pt>
    <dgm:pt modelId="{7F096E93-9075-4939-A363-4DD192D9AAEC}" type="parTrans" cxnId="{4E95C673-9CD0-4061-A7BB-7587D3E98EFF}">
      <dgm:prSet/>
      <dgm:spPr/>
      <dgm:t>
        <a:bodyPr/>
        <a:lstStyle/>
        <a:p>
          <a:endParaRPr lang="nl-NL">
            <a:solidFill>
              <a:schemeClr val="bg1"/>
            </a:solidFill>
          </a:endParaRPr>
        </a:p>
      </dgm:t>
    </dgm:pt>
    <dgm:pt modelId="{A899B23C-AB2E-4457-AE48-63EA0DF425D9}" type="sibTrans" cxnId="{4E95C673-9CD0-4061-A7BB-7587D3E98EFF}">
      <dgm:prSet/>
      <dgm:spPr/>
      <dgm:t>
        <a:bodyPr/>
        <a:lstStyle/>
        <a:p>
          <a:endParaRPr lang="nl-NL">
            <a:solidFill>
              <a:schemeClr val="bg1"/>
            </a:solidFill>
          </a:endParaRPr>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obot"/>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5">
        <dgm:presLayoutVars>
          <dgm:chMax val="1"/>
          <dgm:chPref val="1"/>
        </dgm:presLayoutVars>
      </dgm:prSet>
      <dgm:spPr/>
    </dgm:pt>
    <dgm:pt modelId="{DE8EA7B5-CFCF-405A-8BD5-8D8ACD05EAE9}" type="pres">
      <dgm:prSet presAssocID="{39071E19-FF13-4607-8919-EA535E6B095E}" presName="sibTrans" presStyleCnt="0"/>
      <dgm:spPr/>
    </dgm:pt>
    <dgm:pt modelId="{8F9DD86F-29BB-4334-ACAF-CE16C7D0C6C8}" type="pres">
      <dgm:prSet presAssocID="{91851452-C93C-44AD-9ED6-CA2281EEAE5A}" presName="compNode" presStyleCnt="0"/>
      <dgm:spPr/>
    </dgm:pt>
    <dgm:pt modelId="{8ED2CCE6-4058-4EEF-9EA5-E649D130FAEC}" type="pres">
      <dgm:prSet presAssocID="{91851452-C93C-44AD-9ED6-CA2281EEAE5A}" presName="iconRect" presStyleLbl="node1" presStyleIdx="1" presStyleCnt="5"/>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hat"/>
        </a:ext>
      </dgm:extLst>
    </dgm:pt>
    <dgm:pt modelId="{46C15D1B-2EFE-4BA7-BC7D-C2DE9DB0BDAD}" type="pres">
      <dgm:prSet presAssocID="{91851452-C93C-44AD-9ED6-CA2281EEAE5A}" presName="spaceRect" presStyleCnt="0"/>
      <dgm:spPr/>
    </dgm:pt>
    <dgm:pt modelId="{B6ECF12A-6830-46A9-9373-2D7D28184C7C}" type="pres">
      <dgm:prSet presAssocID="{91851452-C93C-44AD-9ED6-CA2281EEAE5A}" presName="textRect" presStyleLbl="revTx" presStyleIdx="1" presStyleCnt="5">
        <dgm:presLayoutVars>
          <dgm:chMax val="1"/>
          <dgm:chPref val="1"/>
        </dgm:presLayoutVars>
      </dgm:prSet>
      <dgm:spPr/>
    </dgm:pt>
    <dgm:pt modelId="{0C4CEE8C-7015-443E-8382-E887FEA2CAEA}" type="pres">
      <dgm:prSet presAssocID="{ADDF82D5-B2E7-4AEB-A555-C36EE9835196}" presName="sibTrans" presStyleCnt="0"/>
      <dgm:spPr/>
    </dgm:pt>
    <dgm:pt modelId="{6D2146F4-4C29-4313-96D3-7B1C81CEBCCD}" type="pres">
      <dgm:prSet presAssocID="{902F35B7-4FDE-4DF3-AF56-70AA32EF1D8E}" presName="compNode" presStyleCnt="0"/>
      <dgm:spPr/>
    </dgm:pt>
    <dgm:pt modelId="{009C9BD7-8752-4CDA-A262-67B0D1E5824A}" type="pres">
      <dgm:prSet presAssocID="{902F35B7-4FDE-4DF3-AF56-70AA32EF1D8E}" presName="iconRect" presStyleLbl="node1" presStyleIdx="2" presStyleCnt="5"/>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Key"/>
        </a:ext>
      </dgm:extLst>
    </dgm:pt>
    <dgm:pt modelId="{98A842B8-9AE7-492B-9B0B-EC10927BA8B0}" type="pres">
      <dgm:prSet presAssocID="{902F35B7-4FDE-4DF3-AF56-70AA32EF1D8E}" presName="spaceRect" presStyleCnt="0"/>
      <dgm:spPr/>
    </dgm:pt>
    <dgm:pt modelId="{D19AE583-EA0F-4EC7-AC4C-A01764654DBE}" type="pres">
      <dgm:prSet presAssocID="{902F35B7-4FDE-4DF3-AF56-70AA32EF1D8E}" presName="textRect" presStyleLbl="revTx" presStyleIdx="2" presStyleCnt="5">
        <dgm:presLayoutVars>
          <dgm:chMax val="1"/>
          <dgm:chPref val="1"/>
        </dgm:presLayoutVars>
      </dgm:prSet>
      <dgm:spPr/>
    </dgm:pt>
    <dgm:pt modelId="{301CECF3-8FA6-4F45-A0C5-20EFC21304AA}" type="pres">
      <dgm:prSet presAssocID="{816C9C61-5297-45A5-A203-77B0FCD0363D}" presName="sibTrans" presStyleCnt="0"/>
      <dgm:spPr/>
    </dgm:pt>
    <dgm:pt modelId="{4BEB9BDF-35CF-4AEE-A27A-22802642E2BE}" type="pres">
      <dgm:prSet presAssocID="{6805270A-0E20-4686-9BFC-6A67BC05AB9D}" presName="compNode" presStyleCnt="0"/>
      <dgm:spPr/>
    </dgm:pt>
    <dgm:pt modelId="{44CC7DF6-90F5-4304-A575-C7DD2A21081C}" type="pres">
      <dgm:prSet presAssocID="{6805270A-0E20-4686-9BFC-6A67BC05AB9D}" presName="iconRect" presStyleLbl="node1" presStyleIdx="3" presStyleCnt="5"/>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Monitor"/>
        </a:ext>
      </dgm:extLst>
    </dgm:pt>
    <dgm:pt modelId="{9D9CB983-3E97-428E-9339-E038EA8FFF55}" type="pres">
      <dgm:prSet presAssocID="{6805270A-0E20-4686-9BFC-6A67BC05AB9D}" presName="spaceRect" presStyleCnt="0"/>
      <dgm:spPr/>
    </dgm:pt>
    <dgm:pt modelId="{ED7888F1-92EA-47C9-A538-0813AE8ABEE7}" type="pres">
      <dgm:prSet presAssocID="{6805270A-0E20-4686-9BFC-6A67BC05AB9D}" presName="textRect" presStyleLbl="revTx" presStyleIdx="3" presStyleCnt="5">
        <dgm:presLayoutVars>
          <dgm:chMax val="1"/>
          <dgm:chPref val="1"/>
        </dgm:presLayoutVars>
      </dgm:prSet>
      <dgm:spPr/>
    </dgm:pt>
    <dgm:pt modelId="{39748642-1662-4460-903B-C201F8C51D20}" type="pres">
      <dgm:prSet presAssocID="{592A7EAF-02E5-4C6A-8E9A-9425265E2146}" presName="sibTrans" presStyleCnt="0"/>
      <dgm:spPr/>
    </dgm:pt>
    <dgm:pt modelId="{5950729E-8552-4CE4-9BB9-680633C13CEC}" type="pres">
      <dgm:prSet presAssocID="{F00899AC-B5CD-4214-BAED-49EA04D4772B}" presName="compNode" presStyleCnt="0"/>
      <dgm:spPr/>
    </dgm:pt>
    <dgm:pt modelId="{0EC992DE-81CE-4F8A-976E-051E49878D0B}" type="pres">
      <dgm:prSet presAssocID="{F00899AC-B5CD-4214-BAED-49EA04D4772B}" presName="iconRect" presStyleLbl="node1" presStyleIdx="4" presStyleCnt="5"/>
      <dgm:spPr>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InternetOfThings"/>
        </a:ext>
      </dgm:extLst>
    </dgm:pt>
    <dgm:pt modelId="{9BB33042-788E-4863-AD52-0AD1AB486797}" type="pres">
      <dgm:prSet presAssocID="{F00899AC-B5CD-4214-BAED-49EA04D4772B}" presName="spaceRect" presStyleCnt="0"/>
      <dgm:spPr/>
    </dgm:pt>
    <dgm:pt modelId="{FDA8E675-D80D-4A4E-9EA7-F297093E0295}" type="pres">
      <dgm:prSet presAssocID="{F00899AC-B5CD-4214-BAED-49EA04D4772B}" presName="textRect" presStyleLbl="revTx" presStyleIdx="4" presStyleCnt="5">
        <dgm:presLayoutVars>
          <dgm:chMax val="1"/>
          <dgm:chPref val="1"/>
        </dgm:presLayoutVars>
      </dgm:prSet>
      <dgm:spPr/>
    </dgm:pt>
  </dgm:ptLst>
  <dgm:cxnLst>
    <dgm:cxn modelId="{DF32A40C-4FA7-4A76-96F4-EDB1CD075383}" srcId="{A05EB848-6351-40CE-81BB-84A3203F8A77}" destId="{6805270A-0E20-4686-9BFC-6A67BC05AB9D}" srcOrd="3" destOrd="0" parTransId="{6B9C1D37-B8B7-4FF2-AA78-1E884A3BA92A}" sibTransId="{592A7EAF-02E5-4C6A-8E9A-9425265E2146}"/>
    <dgm:cxn modelId="{8D649630-7772-4AE9-A3AF-B899D70BDCBB}" type="presOf" srcId="{6805270A-0E20-4686-9BFC-6A67BC05AB9D}" destId="{ED7888F1-92EA-47C9-A538-0813AE8ABEE7}"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4E95C673-9CD0-4061-A7BB-7587D3E98EFF}" srcId="{A05EB848-6351-40CE-81BB-84A3203F8A77}" destId="{F00899AC-B5CD-4214-BAED-49EA04D4772B}" srcOrd="4" destOrd="0" parTransId="{7F096E93-9075-4939-A363-4DD192D9AAEC}" sibTransId="{A899B23C-AB2E-4457-AE48-63EA0DF425D9}"/>
    <dgm:cxn modelId="{FABA6E87-E9A5-4DE8-B80F-C50EB2242F2A}" type="presOf" srcId="{F00899AC-B5CD-4214-BAED-49EA04D4772B}" destId="{FDA8E675-D80D-4A4E-9EA7-F297093E0295}" srcOrd="0" destOrd="0" presId="urn:microsoft.com/office/officeart/2018/2/layout/IconLabelList"/>
    <dgm:cxn modelId="{12A45088-7594-4312-99B6-F42B00B632FC}" type="presOf" srcId="{902F35B7-4FDE-4DF3-AF56-70AA32EF1D8E}" destId="{D19AE583-EA0F-4EC7-AC4C-A01764654DBE}"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3D031ED7-3DF4-44BC-B8B5-CD27C6B76B8D}" srcId="{A05EB848-6351-40CE-81BB-84A3203F8A77}" destId="{902F35B7-4FDE-4DF3-AF56-70AA32EF1D8E}" srcOrd="2" destOrd="0" parTransId="{65F6FA67-DBC4-41D6-9417-148DABC7A9AE}" sibTransId="{816C9C61-5297-45A5-A203-77B0FCD0363D}"/>
    <dgm:cxn modelId="{26A7F1F8-9E5B-48E5-B19B-89CDA3F7AF35}" srcId="{A05EB848-6351-40CE-81BB-84A3203F8A77}" destId="{91851452-C93C-44AD-9ED6-CA2281EEAE5A}" srcOrd="1" destOrd="0" parTransId="{B6B05F77-EAF4-416D-AB0C-F56EC360D9A2}" sibTransId="{ADDF82D5-B2E7-4AEB-A555-C36EE9835196}"/>
    <dgm:cxn modelId="{BF31B6FA-866A-4A6A-98D6-183A0C380CE5}" type="presOf" srcId="{91851452-C93C-44AD-9ED6-CA2281EEAE5A}" destId="{B6ECF12A-6830-46A9-9373-2D7D28184C7C}" srcOrd="0" destOrd="0" presId="urn:microsoft.com/office/officeart/2018/2/layout/IconLabelList"/>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7B31BF0A-7B46-4D2E-8A8A-B964F1662D50}" type="presParOf" srcId="{95B7BA2F-ADB2-49B6-9DAF-AD9ADF58771B}" destId="{8F9DD86F-29BB-4334-ACAF-CE16C7D0C6C8}" srcOrd="2" destOrd="0" presId="urn:microsoft.com/office/officeart/2018/2/layout/IconLabelList"/>
    <dgm:cxn modelId="{B088FBE8-8CB5-40BF-9127-AF5947324A1B}" type="presParOf" srcId="{8F9DD86F-29BB-4334-ACAF-CE16C7D0C6C8}" destId="{8ED2CCE6-4058-4EEF-9EA5-E649D130FAEC}" srcOrd="0" destOrd="0" presId="urn:microsoft.com/office/officeart/2018/2/layout/IconLabelList"/>
    <dgm:cxn modelId="{63B532F1-C767-4096-9F22-71DEE0EB43C6}" type="presParOf" srcId="{8F9DD86F-29BB-4334-ACAF-CE16C7D0C6C8}" destId="{46C15D1B-2EFE-4BA7-BC7D-C2DE9DB0BDAD}" srcOrd="1" destOrd="0" presId="urn:microsoft.com/office/officeart/2018/2/layout/IconLabelList"/>
    <dgm:cxn modelId="{34E01B11-A869-4BDE-A952-94F10BB0F58A}" type="presParOf" srcId="{8F9DD86F-29BB-4334-ACAF-CE16C7D0C6C8}" destId="{B6ECF12A-6830-46A9-9373-2D7D28184C7C}" srcOrd="2" destOrd="0" presId="urn:microsoft.com/office/officeart/2018/2/layout/IconLabelList"/>
    <dgm:cxn modelId="{F1A0AC4B-00C5-4176-90F5-5C0986186EDE}" type="presParOf" srcId="{95B7BA2F-ADB2-49B6-9DAF-AD9ADF58771B}" destId="{0C4CEE8C-7015-443E-8382-E887FEA2CAEA}" srcOrd="3" destOrd="0" presId="urn:microsoft.com/office/officeart/2018/2/layout/IconLabelList"/>
    <dgm:cxn modelId="{8E9579A4-2F4E-4ECB-949B-3C5DDFF538AE}" type="presParOf" srcId="{95B7BA2F-ADB2-49B6-9DAF-AD9ADF58771B}" destId="{6D2146F4-4C29-4313-96D3-7B1C81CEBCCD}" srcOrd="4" destOrd="0" presId="urn:microsoft.com/office/officeart/2018/2/layout/IconLabelList"/>
    <dgm:cxn modelId="{00BA1ED6-F970-4728-9D34-747E84C4361B}" type="presParOf" srcId="{6D2146F4-4C29-4313-96D3-7B1C81CEBCCD}" destId="{009C9BD7-8752-4CDA-A262-67B0D1E5824A}" srcOrd="0" destOrd="0" presId="urn:microsoft.com/office/officeart/2018/2/layout/IconLabelList"/>
    <dgm:cxn modelId="{4CE8F2E3-8E21-49DD-AB47-989941BFF1A6}" type="presParOf" srcId="{6D2146F4-4C29-4313-96D3-7B1C81CEBCCD}" destId="{98A842B8-9AE7-492B-9B0B-EC10927BA8B0}" srcOrd="1" destOrd="0" presId="urn:microsoft.com/office/officeart/2018/2/layout/IconLabelList"/>
    <dgm:cxn modelId="{4E62ABD7-94AF-46EF-8E29-FDE1B789F804}" type="presParOf" srcId="{6D2146F4-4C29-4313-96D3-7B1C81CEBCCD}" destId="{D19AE583-EA0F-4EC7-AC4C-A01764654DBE}" srcOrd="2" destOrd="0" presId="urn:microsoft.com/office/officeart/2018/2/layout/IconLabelList"/>
    <dgm:cxn modelId="{DD30C5EB-B652-4B04-8BE5-368733C0A17F}" type="presParOf" srcId="{95B7BA2F-ADB2-49B6-9DAF-AD9ADF58771B}" destId="{301CECF3-8FA6-4F45-A0C5-20EFC21304AA}" srcOrd="5" destOrd="0" presId="urn:microsoft.com/office/officeart/2018/2/layout/IconLabelList"/>
    <dgm:cxn modelId="{AF670982-58C1-4824-88A0-3B61496D9FF3}" type="presParOf" srcId="{95B7BA2F-ADB2-49B6-9DAF-AD9ADF58771B}" destId="{4BEB9BDF-35CF-4AEE-A27A-22802642E2BE}" srcOrd="6" destOrd="0" presId="urn:microsoft.com/office/officeart/2018/2/layout/IconLabelList"/>
    <dgm:cxn modelId="{5FA3C784-C1C1-4C3E-A8B1-0727A5C63C70}" type="presParOf" srcId="{4BEB9BDF-35CF-4AEE-A27A-22802642E2BE}" destId="{44CC7DF6-90F5-4304-A575-C7DD2A21081C}" srcOrd="0" destOrd="0" presId="urn:microsoft.com/office/officeart/2018/2/layout/IconLabelList"/>
    <dgm:cxn modelId="{13682FB7-0386-4E52-9A4A-DDFA4A05B7E5}" type="presParOf" srcId="{4BEB9BDF-35CF-4AEE-A27A-22802642E2BE}" destId="{9D9CB983-3E97-428E-9339-E038EA8FFF55}" srcOrd="1" destOrd="0" presId="urn:microsoft.com/office/officeart/2018/2/layout/IconLabelList"/>
    <dgm:cxn modelId="{D0E401A8-0A35-4CD5-BE62-FDF79B4DD8D4}" type="presParOf" srcId="{4BEB9BDF-35CF-4AEE-A27A-22802642E2BE}" destId="{ED7888F1-92EA-47C9-A538-0813AE8ABEE7}" srcOrd="2" destOrd="0" presId="urn:microsoft.com/office/officeart/2018/2/layout/IconLabelList"/>
    <dgm:cxn modelId="{94ED1B57-E186-450E-BFB3-20411B11B6F5}" type="presParOf" srcId="{95B7BA2F-ADB2-49B6-9DAF-AD9ADF58771B}" destId="{39748642-1662-4460-903B-C201F8C51D20}" srcOrd="7" destOrd="0" presId="urn:microsoft.com/office/officeart/2018/2/layout/IconLabelList"/>
    <dgm:cxn modelId="{6E1356F7-40A6-4527-8434-3AED695212D8}" type="presParOf" srcId="{95B7BA2F-ADB2-49B6-9DAF-AD9ADF58771B}" destId="{5950729E-8552-4CE4-9BB9-680633C13CEC}" srcOrd="8" destOrd="0" presId="urn:microsoft.com/office/officeart/2018/2/layout/IconLabelList"/>
    <dgm:cxn modelId="{87579CC4-614C-40C7-B54F-7E492390AB2F}" type="presParOf" srcId="{5950729E-8552-4CE4-9BB9-680633C13CEC}" destId="{0EC992DE-81CE-4F8A-976E-051E49878D0B}" srcOrd="0" destOrd="0" presId="urn:microsoft.com/office/officeart/2018/2/layout/IconLabelList"/>
    <dgm:cxn modelId="{D8F10383-98CE-49A1-BFA1-A3869D1FCA1E}" type="presParOf" srcId="{5950729E-8552-4CE4-9BB9-680633C13CEC}" destId="{9BB33042-788E-4863-AD52-0AD1AB486797}" srcOrd="1" destOrd="0" presId="urn:microsoft.com/office/officeart/2018/2/layout/IconLabelList"/>
    <dgm:cxn modelId="{9EECA265-F3FC-4BC6-AC18-58AF234C4EA3}" type="presParOf" srcId="{5950729E-8552-4CE4-9BB9-680633C13CEC}" destId="{FDA8E675-D80D-4A4E-9EA7-F297093E0295}"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dgm:spPr>
        <a:ln>
          <a:noFill/>
        </a:ln>
      </dgm:spPr>
      <dgm:t>
        <a:bodyPr/>
        <a:lstStyle/>
        <a:p>
          <a:pPr>
            <a:lnSpc>
              <a:spcPct val="100000"/>
            </a:lnSpc>
          </a:pPr>
          <a:r>
            <a:rPr lang="en-US" dirty="0">
              <a:solidFill>
                <a:schemeClr val="bg1"/>
              </a:solidFill>
            </a:rPr>
            <a:t>Interact in human language</a:t>
          </a:r>
        </a:p>
      </dgm:t>
    </dgm:pt>
    <dgm:pt modelId="{F48D7B71-0685-4F67-A649-79E018E65161}" type="parTrans" cxnId="{80140B8C-845B-4165-B31D-F78D8A6EF11F}">
      <dgm:prSet/>
      <dgm:spPr/>
      <dgm:t>
        <a:bodyPr/>
        <a:lstStyle/>
        <a:p>
          <a:endParaRPr lang="en-US" sz="2400">
            <a:solidFill>
              <a:schemeClr val="bg1"/>
            </a:solidFill>
          </a:endParaRPr>
        </a:p>
      </dgm:t>
    </dgm:pt>
    <dgm:pt modelId="{39071E19-FF13-4607-8919-EA535E6B095E}" type="sibTrans" cxnId="{80140B8C-845B-4165-B31D-F78D8A6EF11F}">
      <dgm:prSet/>
      <dgm:spPr/>
      <dgm:t>
        <a:bodyPr/>
        <a:lstStyle/>
        <a:p>
          <a:endParaRPr lang="en-US" sz="2400">
            <a:solidFill>
              <a:schemeClr val="bg1"/>
            </a:solidFill>
          </a:endParaRPr>
        </a:p>
      </dgm:t>
    </dgm:pt>
    <dgm:pt modelId="{4851AB41-6C41-4267-8F31-7B07427418D4}">
      <dgm:prSet/>
      <dgm:spPr>
        <a:ln>
          <a:noFill/>
        </a:ln>
      </dgm:spPr>
      <dgm:t>
        <a:bodyPr/>
        <a:lstStyle/>
        <a:p>
          <a:pPr>
            <a:lnSpc>
              <a:spcPct val="100000"/>
            </a:lnSpc>
          </a:pPr>
          <a:r>
            <a:rPr lang="en-US" dirty="0">
              <a:solidFill>
                <a:schemeClr val="bg1"/>
              </a:solidFill>
            </a:rPr>
            <a:t>Automate your processes</a:t>
          </a:r>
        </a:p>
      </dgm:t>
    </dgm:pt>
    <dgm:pt modelId="{1ADFE65B-A39F-45D9-B503-528090606283}" type="parTrans" cxnId="{BCFD4A5F-0712-4370-A854-BE909CC71287}">
      <dgm:prSet/>
      <dgm:spPr/>
      <dgm:t>
        <a:bodyPr/>
        <a:lstStyle/>
        <a:p>
          <a:endParaRPr lang="nl-NL"/>
        </a:p>
      </dgm:t>
    </dgm:pt>
    <dgm:pt modelId="{2C77DF32-D4DF-481C-839F-97655AA81E16}" type="sibTrans" cxnId="{BCFD4A5F-0712-4370-A854-BE909CC71287}">
      <dgm:prSet/>
      <dgm:spPr/>
      <dgm:t>
        <a:bodyPr/>
        <a:lstStyle/>
        <a:p>
          <a:endParaRPr lang="nl-NL"/>
        </a:p>
      </dgm:t>
    </dgm:pt>
    <dgm:pt modelId="{754C82F5-A87D-4B9D-8BEA-7C028A3644E2}">
      <dgm:prSet/>
      <dgm:spPr>
        <a:ln>
          <a:noFill/>
        </a:ln>
      </dgm:spPr>
      <dgm:t>
        <a:bodyPr/>
        <a:lstStyle/>
        <a:p>
          <a:pPr>
            <a:lnSpc>
              <a:spcPct val="100000"/>
            </a:lnSpc>
          </a:pPr>
          <a:r>
            <a:rPr lang="en-US" dirty="0">
              <a:solidFill>
                <a:schemeClr val="bg1"/>
              </a:solidFill>
            </a:rPr>
            <a:t>Get your data where you need it</a:t>
          </a:r>
        </a:p>
      </dgm:t>
    </dgm:pt>
    <dgm:pt modelId="{F138571B-EE49-4EEC-83EA-65F5AEEF8623}" type="parTrans" cxnId="{AB8522F4-7BE8-493F-8F5A-2C75B2CDE3CA}">
      <dgm:prSet/>
      <dgm:spPr/>
      <dgm:t>
        <a:bodyPr/>
        <a:lstStyle/>
        <a:p>
          <a:endParaRPr lang="nl-NL"/>
        </a:p>
      </dgm:t>
    </dgm:pt>
    <dgm:pt modelId="{FC70061B-BBEF-4AFF-A408-2F31662F6CF0}" type="sibTrans" cxnId="{AB8522F4-7BE8-493F-8F5A-2C75B2CDE3CA}">
      <dgm:prSet/>
      <dgm:spPr/>
      <dgm:t>
        <a:bodyPr/>
        <a:lstStyle/>
        <a:p>
          <a:endParaRPr lang="nl-NL"/>
        </a:p>
      </dgm:t>
    </dgm:pt>
    <dgm:pt modelId="{269FBE38-C890-49A8-B60A-B4865A0AC3F2}">
      <dgm:prSet/>
      <dgm:spPr>
        <a:ln>
          <a:noFill/>
        </a:ln>
      </dgm:spPr>
      <dgm:t>
        <a:bodyPr/>
        <a:lstStyle/>
        <a:p>
          <a:pPr>
            <a:lnSpc>
              <a:spcPct val="100000"/>
            </a:lnSpc>
          </a:pPr>
          <a:r>
            <a:rPr lang="en-US" dirty="0">
              <a:solidFill>
                <a:schemeClr val="bg1"/>
              </a:solidFill>
            </a:rPr>
            <a:t>Gain better insights</a:t>
          </a:r>
        </a:p>
      </dgm:t>
    </dgm:pt>
    <dgm:pt modelId="{6D31C439-1C0F-4CCB-9D73-0D770B0B5804}" type="parTrans" cxnId="{950D2B2D-444C-4360-8D47-D87CA79EB2D9}">
      <dgm:prSet/>
      <dgm:spPr/>
      <dgm:t>
        <a:bodyPr/>
        <a:lstStyle/>
        <a:p>
          <a:endParaRPr lang="nl-NL"/>
        </a:p>
      </dgm:t>
    </dgm:pt>
    <dgm:pt modelId="{B535791C-DEFE-41D7-A4B9-2FB8C61A0748}" type="sibTrans" cxnId="{950D2B2D-444C-4360-8D47-D87CA79EB2D9}">
      <dgm:prSet/>
      <dgm:spPr/>
      <dgm:t>
        <a:bodyPr/>
        <a:lstStyle/>
        <a:p>
          <a:endParaRPr lang="nl-NL"/>
        </a:p>
      </dgm:t>
    </dgm:pt>
    <dgm:pt modelId="{FE0E0CCA-A26F-4366-B004-CE9750BF8396}">
      <dgm:prSet/>
      <dgm:spPr>
        <a:ln>
          <a:noFill/>
        </a:ln>
      </dgm:spPr>
      <dgm:t>
        <a:bodyPr/>
        <a:lstStyle/>
        <a:p>
          <a:pPr>
            <a:lnSpc>
              <a:spcPct val="100000"/>
            </a:lnSpc>
          </a:pPr>
          <a:r>
            <a:rPr lang="en-US" dirty="0">
              <a:solidFill>
                <a:schemeClr val="bg1"/>
              </a:solidFill>
            </a:rPr>
            <a:t>React to your environment</a:t>
          </a:r>
        </a:p>
      </dgm:t>
    </dgm:pt>
    <dgm:pt modelId="{A4AFF5FE-7384-4190-81E2-B05F81343596}" type="parTrans" cxnId="{E253842C-F573-42AE-8793-CAD6A8AD542A}">
      <dgm:prSet/>
      <dgm:spPr/>
      <dgm:t>
        <a:bodyPr/>
        <a:lstStyle/>
        <a:p>
          <a:endParaRPr lang="nl-NL"/>
        </a:p>
      </dgm:t>
    </dgm:pt>
    <dgm:pt modelId="{DD82E52E-DCA9-4125-8A96-E43FD58BF55F}" type="sibTrans" cxnId="{E253842C-F573-42AE-8793-CAD6A8AD542A}">
      <dgm:prSet/>
      <dgm:spPr/>
      <dgm:t>
        <a:bodyPr/>
        <a:lstStyle/>
        <a:p>
          <a:endParaRPr lang="nl-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5"/>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Speech"/>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5">
        <dgm:presLayoutVars>
          <dgm:chMax val="1"/>
          <dgm:chPref val="1"/>
        </dgm:presLayoutVars>
      </dgm:prSet>
      <dgm:spPr/>
    </dgm:pt>
    <dgm:pt modelId="{DE8EA7B5-CFCF-405A-8BD5-8D8ACD05EAE9}" type="pres">
      <dgm:prSet presAssocID="{39071E19-FF13-4607-8919-EA535E6B095E}" presName="sibTrans" presStyleCnt="0"/>
      <dgm:spPr/>
    </dgm:pt>
    <dgm:pt modelId="{026293BA-FF85-48F3-999A-E1382746B7EC}" type="pres">
      <dgm:prSet presAssocID="{4851AB41-6C41-4267-8F31-7B07427418D4}" presName="compNode" presStyleCnt="0"/>
      <dgm:spPr/>
    </dgm:pt>
    <dgm:pt modelId="{D6832804-D5F2-47B8-BA70-06380444E003}" type="pres">
      <dgm:prSet presAssocID="{4851AB41-6C41-4267-8F31-7B07427418D4}" presName="iconRect" presStyleLbl="node1" presStyleIdx="1" presStyleCnt="5"/>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Decision chart"/>
        </a:ext>
      </dgm:extLst>
    </dgm:pt>
    <dgm:pt modelId="{2FEF9D99-C9DD-4DC5-A0AE-414AC736C7B1}" type="pres">
      <dgm:prSet presAssocID="{4851AB41-6C41-4267-8F31-7B07427418D4}" presName="spaceRect" presStyleCnt="0"/>
      <dgm:spPr/>
    </dgm:pt>
    <dgm:pt modelId="{D3237970-2C80-4E9F-8963-133E43672847}" type="pres">
      <dgm:prSet presAssocID="{4851AB41-6C41-4267-8F31-7B07427418D4}" presName="textRect" presStyleLbl="revTx" presStyleIdx="1" presStyleCnt="5">
        <dgm:presLayoutVars>
          <dgm:chMax val="1"/>
          <dgm:chPref val="1"/>
        </dgm:presLayoutVars>
      </dgm:prSet>
      <dgm:spPr/>
    </dgm:pt>
    <dgm:pt modelId="{6D3B8164-E70B-4C69-9665-12D98BBEADA6}" type="pres">
      <dgm:prSet presAssocID="{2C77DF32-D4DF-481C-839F-97655AA81E16}" presName="sibTrans" presStyleCnt="0"/>
      <dgm:spPr/>
    </dgm:pt>
    <dgm:pt modelId="{4B75DE0F-7311-4C00-A35A-41E0678E4F1C}" type="pres">
      <dgm:prSet presAssocID="{754C82F5-A87D-4B9D-8BEA-7C028A3644E2}" presName="compNode" presStyleCnt="0"/>
      <dgm:spPr/>
    </dgm:pt>
    <dgm:pt modelId="{41A5DBF5-F662-4772-AC06-BDC6B2053D98}" type="pres">
      <dgm:prSet presAssocID="{754C82F5-A87D-4B9D-8BEA-7C028A3644E2}" presName="iconRect" presStyleLbl="node1" presStyleIdx="2" presStyleCnt="5"/>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Database"/>
        </a:ext>
      </dgm:extLst>
    </dgm:pt>
    <dgm:pt modelId="{9B9FD50B-A5AB-4DA4-86C5-A6DA5CD4E9E8}" type="pres">
      <dgm:prSet presAssocID="{754C82F5-A87D-4B9D-8BEA-7C028A3644E2}" presName="spaceRect" presStyleCnt="0"/>
      <dgm:spPr/>
    </dgm:pt>
    <dgm:pt modelId="{CD07839E-E115-44F4-AF71-9C48E40B7B8B}" type="pres">
      <dgm:prSet presAssocID="{754C82F5-A87D-4B9D-8BEA-7C028A3644E2}" presName="textRect" presStyleLbl="revTx" presStyleIdx="2" presStyleCnt="5">
        <dgm:presLayoutVars>
          <dgm:chMax val="1"/>
          <dgm:chPref val="1"/>
        </dgm:presLayoutVars>
      </dgm:prSet>
      <dgm:spPr/>
    </dgm:pt>
    <dgm:pt modelId="{8ACED5C5-F703-498E-AA4A-0A88CA39CC42}" type="pres">
      <dgm:prSet presAssocID="{FC70061B-BBEF-4AFF-A408-2F31662F6CF0}" presName="sibTrans" presStyleCnt="0"/>
      <dgm:spPr/>
    </dgm:pt>
    <dgm:pt modelId="{63009258-5F6F-419F-A7C5-B036FEC0F4E9}" type="pres">
      <dgm:prSet presAssocID="{FE0E0CCA-A26F-4366-B004-CE9750BF8396}" presName="compNode" presStyleCnt="0"/>
      <dgm:spPr/>
    </dgm:pt>
    <dgm:pt modelId="{9DF4BBE8-234A-4094-BB5D-1C409411AD1F}" type="pres">
      <dgm:prSet presAssocID="{FE0E0CCA-A26F-4366-B004-CE9750BF839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Lightning bolt"/>
        </a:ext>
      </dgm:extLst>
    </dgm:pt>
    <dgm:pt modelId="{417420BA-FB08-46EB-A711-F23FBA0D3C83}" type="pres">
      <dgm:prSet presAssocID="{FE0E0CCA-A26F-4366-B004-CE9750BF8396}" presName="spaceRect" presStyleCnt="0"/>
      <dgm:spPr/>
    </dgm:pt>
    <dgm:pt modelId="{AD3A0000-26FE-4FAB-9052-758A89D60A55}" type="pres">
      <dgm:prSet presAssocID="{FE0E0CCA-A26F-4366-B004-CE9750BF8396}" presName="textRect" presStyleLbl="revTx" presStyleIdx="3" presStyleCnt="5">
        <dgm:presLayoutVars>
          <dgm:chMax val="1"/>
          <dgm:chPref val="1"/>
        </dgm:presLayoutVars>
      </dgm:prSet>
      <dgm:spPr/>
    </dgm:pt>
    <dgm:pt modelId="{19E10748-115F-4F14-BA13-DFBC8DDB33C3}" type="pres">
      <dgm:prSet presAssocID="{DD82E52E-DCA9-4125-8A96-E43FD58BF55F}" presName="sibTrans" presStyleCnt="0"/>
      <dgm:spPr/>
    </dgm:pt>
    <dgm:pt modelId="{BC729EB3-2104-40AD-A33A-6B23C70EE269}" type="pres">
      <dgm:prSet presAssocID="{269FBE38-C890-49A8-B60A-B4865A0AC3F2}" presName="compNode" presStyleCnt="0"/>
      <dgm:spPr/>
    </dgm:pt>
    <dgm:pt modelId="{0AA6C46D-6A1B-42F3-AE95-48FD47E5C9FC}" type="pres">
      <dgm:prSet presAssocID="{269FBE38-C890-49A8-B60A-B4865A0AC3F2}" presName="iconRect" presStyleLbl="node1" presStyleIdx="4" presStyleCnt="5"/>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Pandemic flattening curve bar graph"/>
        </a:ext>
      </dgm:extLst>
    </dgm:pt>
    <dgm:pt modelId="{C48DB3C4-3DA2-4A04-9847-489982F02971}" type="pres">
      <dgm:prSet presAssocID="{269FBE38-C890-49A8-B60A-B4865A0AC3F2}" presName="spaceRect" presStyleCnt="0"/>
      <dgm:spPr/>
    </dgm:pt>
    <dgm:pt modelId="{7D2A3855-A212-4B79-818E-279D635EB8FE}" type="pres">
      <dgm:prSet presAssocID="{269FBE38-C890-49A8-B60A-B4865A0AC3F2}" presName="textRect" presStyleLbl="revTx" presStyleIdx="4" presStyleCnt="5">
        <dgm:presLayoutVars>
          <dgm:chMax val="1"/>
          <dgm:chPref val="1"/>
        </dgm:presLayoutVars>
      </dgm:prSet>
      <dgm:spPr/>
    </dgm:pt>
  </dgm:ptLst>
  <dgm:cxnLst>
    <dgm:cxn modelId="{E253842C-F573-42AE-8793-CAD6A8AD542A}" srcId="{A05EB848-6351-40CE-81BB-84A3203F8A77}" destId="{FE0E0CCA-A26F-4366-B004-CE9750BF8396}" srcOrd="3" destOrd="0" parTransId="{A4AFF5FE-7384-4190-81E2-B05F81343596}" sibTransId="{DD82E52E-DCA9-4125-8A96-E43FD58BF55F}"/>
    <dgm:cxn modelId="{950D2B2D-444C-4360-8D47-D87CA79EB2D9}" srcId="{A05EB848-6351-40CE-81BB-84A3203F8A77}" destId="{269FBE38-C890-49A8-B60A-B4865A0AC3F2}" srcOrd="4" destOrd="0" parTransId="{6D31C439-1C0F-4CCB-9D73-0D770B0B5804}" sibTransId="{B535791C-DEFE-41D7-A4B9-2FB8C61A0748}"/>
    <dgm:cxn modelId="{BCFD4A5F-0712-4370-A854-BE909CC71287}" srcId="{A05EB848-6351-40CE-81BB-84A3203F8A77}" destId="{4851AB41-6C41-4267-8F31-7B07427418D4}" srcOrd="1" destOrd="0" parTransId="{1ADFE65B-A39F-45D9-B503-528090606283}" sibTransId="{2C77DF32-D4DF-481C-839F-97655AA81E16}"/>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E2A2DF80-6E78-41D9-A652-3ED5165295E0}" type="presOf" srcId="{269FBE38-C890-49A8-B60A-B4865A0AC3F2}" destId="{7D2A3855-A212-4B79-818E-279D635EB8FE}"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F8D87E9D-7D8B-4379-B978-FB337966AA62}" type="presOf" srcId="{FE0E0CCA-A26F-4366-B004-CE9750BF8396}" destId="{AD3A0000-26FE-4FAB-9052-758A89D60A55}" srcOrd="0" destOrd="0" presId="urn:microsoft.com/office/officeart/2018/2/layout/IconLabelList"/>
    <dgm:cxn modelId="{7CEAF8B0-96DF-40BC-8FC7-5F43BAA25253}" type="presOf" srcId="{4851AB41-6C41-4267-8F31-7B07427418D4}" destId="{D3237970-2C80-4E9F-8963-133E43672847}" srcOrd="0" destOrd="0" presId="urn:microsoft.com/office/officeart/2018/2/layout/IconLabelList"/>
    <dgm:cxn modelId="{86D7DDCA-2775-4A14-A402-291394AC7F2E}" type="presOf" srcId="{754C82F5-A87D-4B9D-8BEA-7C028A3644E2}" destId="{CD07839E-E115-44F4-AF71-9C48E40B7B8B}" srcOrd="0" destOrd="0" presId="urn:microsoft.com/office/officeart/2018/2/layout/IconLabelList"/>
    <dgm:cxn modelId="{AB8522F4-7BE8-493F-8F5A-2C75B2CDE3CA}" srcId="{A05EB848-6351-40CE-81BB-84A3203F8A77}" destId="{754C82F5-A87D-4B9D-8BEA-7C028A3644E2}" srcOrd="2" destOrd="0" parTransId="{F138571B-EE49-4EEC-83EA-65F5AEEF8623}" sibTransId="{FC70061B-BBEF-4AFF-A408-2F31662F6CF0}"/>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41AEF834-B861-4F53-BE49-A6FE3215E752}" type="presParOf" srcId="{95B7BA2F-ADB2-49B6-9DAF-AD9ADF58771B}" destId="{026293BA-FF85-48F3-999A-E1382746B7EC}" srcOrd="2" destOrd="0" presId="urn:microsoft.com/office/officeart/2018/2/layout/IconLabelList"/>
    <dgm:cxn modelId="{7613B877-41E6-41D3-9B39-B4AA13FC471A}" type="presParOf" srcId="{026293BA-FF85-48F3-999A-E1382746B7EC}" destId="{D6832804-D5F2-47B8-BA70-06380444E003}" srcOrd="0" destOrd="0" presId="urn:microsoft.com/office/officeart/2018/2/layout/IconLabelList"/>
    <dgm:cxn modelId="{EFBC640A-778A-4924-B14E-176B363FDC0F}" type="presParOf" srcId="{026293BA-FF85-48F3-999A-E1382746B7EC}" destId="{2FEF9D99-C9DD-4DC5-A0AE-414AC736C7B1}" srcOrd="1" destOrd="0" presId="urn:microsoft.com/office/officeart/2018/2/layout/IconLabelList"/>
    <dgm:cxn modelId="{C0382A06-8646-42ED-AC6A-0C765D116084}" type="presParOf" srcId="{026293BA-FF85-48F3-999A-E1382746B7EC}" destId="{D3237970-2C80-4E9F-8963-133E43672847}" srcOrd="2" destOrd="0" presId="urn:microsoft.com/office/officeart/2018/2/layout/IconLabelList"/>
    <dgm:cxn modelId="{2F56BE16-65DA-44C7-ADAC-F390FFFF2307}" type="presParOf" srcId="{95B7BA2F-ADB2-49B6-9DAF-AD9ADF58771B}" destId="{6D3B8164-E70B-4C69-9665-12D98BBEADA6}" srcOrd="3" destOrd="0" presId="urn:microsoft.com/office/officeart/2018/2/layout/IconLabelList"/>
    <dgm:cxn modelId="{24304C8B-C0C7-434D-B2A6-99FDC850239C}" type="presParOf" srcId="{95B7BA2F-ADB2-49B6-9DAF-AD9ADF58771B}" destId="{4B75DE0F-7311-4C00-A35A-41E0678E4F1C}" srcOrd="4" destOrd="0" presId="urn:microsoft.com/office/officeart/2018/2/layout/IconLabelList"/>
    <dgm:cxn modelId="{2CBC469D-0A48-4DD4-A506-776246A041A9}" type="presParOf" srcId="{4B75DE0F-7311-4C00-A35A-41E0678E4F1C}" destId="{41A5DBF5-F662-4772-AC06-BDC6B2053D98}" srcOrd="0" destOrd="0" presId="urn:microsoft.com/office/officeart/2018/2/layout/IconLabelList"/>
    <dgm:cxn modelId="{C8F860D3-571D-4EA8-BC53-1A30A343B68C}" type="presParOf" srcId="{4B75DE0F-7311-4C00-A35A-41E0678E4F1C}" destId="{9B9FD50B-A5AB-4DA4-86C5-A6DA5CD4E9E8}" srcOrd="1" destOrd="0" presId="urn:microsoft.com/office/officeart/2018/2/layout/IconLabelList"/>
    <dgm:cxn modelId="{38F813E0-6366-4678-8287-284BAEC0FC5D}" type="presParOf" srcId="{4B75DE0F-7311-4C00-A35A-41E0678E4F1C}" destId="{CD07839E-E115-44F4-AF71-9C48E40B7B8B}" srcOrd="2" destOrd="0" presId="urn:microsoft.com/office/officeart/2018/2/layout/IconLabelList"/>
    <dgm:cxn modelId="{7EA18785-EBC6-4078-956F-D286C6A108A2}" type="presParOf" srcId="{95B7BA2F-ADB2-49B6-9DAF-AD9ADF58771B}" destId="{8ACED5C5-F703-498E-AA4A-0A88CA39CC42}" srcOrd="5" destOrd="0" presId="urn:microsoft.com/office/officeart/2018/2/layout/IconLabelList"/>
    <dgm:cxn modelId="{A12E997A-9BB4-4FEE-9870-EAEB9A9D5663}" type="presParOf" srcId="{95B7BA2F-ADB2-49B6-9DAF-AD9ADF58771B}" destId="{63009258-5F6F-419F-A7C5-B036FEC0F4E9}" srcOrd="6" destOrd="0" presId="urn:microsoft.com/office/officeart/2018/2/layout/IconLabelList"/>
    <dgm:cxn modelId="{15C71CCD-7A4F-4EEB-8EB5-ADF9F23D39F1}" type="presParOf" srcId="{63009258-5F6F-419F-A7C5-B036FEC0F4E9}" destId="{9DF4BBE8-234A-4094-BB5D-1C409411AD1F}" srcOrd="0" destOrd="0" presId="urn:microsoft.com/office/officeart/2018/2/layout/IconLabelList"/>
    <dgm:cxn modelId="{BD9323FC-09B6-4621-B508-59CDE93A7F5A}" type="presParOf" srcId="{63009258-5F6F-419F-A7C5-B036FEC0F4E9}" destId="{417420BA-FB08-46EB-A711-F23FBA0D3C83}" srcOrd="1" destOrd="0" presId="urn:microsoft.com/office/officeart/2018/2/layout/IconLabelList"/>
    <dgm:cxn modelId="{849A4765-A1A5-4B2E-BAB5-0D60DFB14284}" type="presParOf" srcId="{63009258-5F6F-419F-A7C5-B036FEC0F4E9}" destId="{AD3A0000-26FE-4FAB-9052-758A89D60A55}" srcOrd="2" destOrd="0" presId="urn:microsoft.com/office/officeart/2018/2/layout/IconLabelList"/>
    <dgm:cxn modelId="{2D24F370-C6BD-40E6-8F2D-0E0BA1ABF0AA}" type="presParOf" srcId="{95B7BA2F-ADB2-49B6-9DAF-AD9ADF58771B}" destId="{19E10748-115F-4F14-BA13-DFBC8DDB33C3}" srcOrd="7" destOrd="0" presId="urn:microsoft.com/office/officeart/2018/2/layout/IconLabelList"/>
    <dgm:cxn modelId="{90FE9E7D-04A5-4F1B-95BE-71A33A73300E}" type="presParOf" srcId="{95B7BA2F-ADB2-49B6-9DAF-AD9ADF58771B}" destId="{BC729EB3-2104-40AD-A33A-6B23C70EE269}" srcOrd="8" destOrd="0" presId="urn:microsoft.com/office/officeart/2018/2/layout/IconLabelList"/>
    <dgm:cxn modelId="{C3266A3A-40F6-4D59-8576-547A45B85283}" type="presParOf" srcId="{BC729EB3-2104-40AD-A33A-6B23C70EE269}" destId="{0AA6C46D-6A1B-42F3-AE95-48FD47E5C9FC}" srcOrd="0" destOrd="0" presId="urn:microsoft.com/office/officeart/2018/2/layout/IconLabelList"/>
    <dgm:cxn modelId="{741F3399-66C0-4672-ACC7-81BF69D083C0}" type="presParOf" srcId="{BC729EB3-2104-40AD-A33A-6B23C70EE269}" destId="{C48DB3C4-3DA2-4A04-9847-489982F02971}" srcOrd="1" destOrd="0" presId="urn:microsoft.com/office/officeart/2018/2/layout/IconLabelList"/>
    <dgm:cxn modelId="{A2C705FF-46E2-46F1-A8F0-BE61DC1FFFCD}" type="presParOf" srcId="{BC729EB3-2104-40AD-A33A-6B23C70EE269}" destId="{7D2A3855-A212-4B79-818E-279D635EB8F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72C3C7C7-FCC3-4592-8140-2CA06A8D42B0}">
      <dgm:prSet/>
      <dgm:spPr>
        <a:ln>
          <a:noFill/>
        </a:ln>
      </dgm:spPr>
      <dgm:t>
        <a:bodyPr/>
        <a:lstStyle/>
        <a:p>
          <a:pPr>
            <a:lnSpc>
              <a:spcPct val="100000"/>
            </a:lnSpc>
          </a:pPr>
          <a:r>
            <a:rPr lang="en-US">
              <a:solidFill>
                <a:schemeClr val="bg1"/>
              </a:solidFill>
            </a:rPr>
            <a:t>More process control</a:t>
          </a:r>
          <a:endParaRPr lang="en-US" dirty="0">
            <a:solidFill>
              <a:schemeClr val="bg1"/>
            </a:solidFill>
          </a:endParaRPr>
        </a:p>
      </dgm:t>
    </dgm:pt>
    <dgm:pt modelId="{F48D7B71-0685-4F67-A649-79E018E65161}" type="parTrans" cxnId="{80140B8C-845B-4165-B31D-F78D8A6EF11F}">
      <dgm:prSet/>
      <dgm:spPr/>
      <dgm:t>
        <a:bodyPr/>
        <a:lstStyle/>
        <a:p>
          <a:endParaRPr lang="en-US" sz="2400">
            <a:solidFill>
              <a:schemeClr val="bg1"/>
            </a:solidFill>
          </a:endParaRPr>
        </a:p>
      </dgm:t>
    </dgm:pt>
    <dgm:pt modelId="{39071E19-FF13-4607-8919-EA535E6B095E}" type="sibTrans" cxnId="{80140B8C-845B-4165-B31D-F78D8A6EF11F}">
      <dgm:prSet/>
      <dgm:spPr/>
      <dgm:t>
        <a:bodyPr/>
        <a:lstStyle/>
        <a:p>
          <a:endParaRPr lang="en-US" sz="2400">
            <a:solidFill>
              <a:schemeClr val="bg1"/>
            </a:solidFill>
          </a:endParaRPr>
        </a:p>
      </dgm:t>
    </dgm:pt>
    <dgm:pt modelId="{C1CFACAE-605E-489A-9F35-A8971794F5B5}">
      <dgm:prSet/>
      <dgm:spPr>
        <a:ln>
          <a:noFill/>
        </a:ln>
      </dgm:spPr>
      <dgm:t>
        <a:bodyPr/>
        <a:lstStyle/>
        <a:p>
          <a:pPr>
            <a:lnSpc>
              <a:spcPct val="100000"/>
            </a:lnSpc>
          </a:pPr>
          <a:r>
            <a:rPr lang="en-US">
              <a:solidFill>
                <a:schemeClr val="bg1"/>
              </a:solidFill>
            </a:rPr>
            <a:t>Can bring in other services</a:t>
          </a:r>
          <a:endParaRPr lang="en-US" dirty="0">
            <a:solidFill>
              <a:schemeClr val="bg1"/>
            </a:solidFill>
          </a:endParaRPr>
        </a:p>
      </dgm:t>
    </dgm:pt>
    <dgm:pt modelId="{9F4C212E-4849-4F7D-90D2-08AA3AA68445}" type="parTrans" cxnId="{2C275AD7-0E3D-4A70-A8C2-98D46B52EBCA}">
      <dgm:prSet/>
      <dgm:spPr/>
      <dgm:t>
        <a:bodyPr/>
        <a:lstStyle/>
        <a:p>
          <a:endParaRPr lang="nl-NL"/>
        </a:p>
      </dgm:t>
    </dgm:pt>
    <dgm:pt modelId="{9BC61AD2-9820-4FA6-AF02-5AB9E98F6F58}" type="sibTrans" cxnId="{2C275AD7-0E3D-4A70-A8C2-98D46B52EBCA}">
      <dgm:prSet/>
      <dgm:spPr/>
      <dgm:t>
        <a:bodyPr/>
        <a:lstStyle/>
        <a:p>
          <a:endParaRPr lang="nl-NL"/>
        </a:p>
      </dgm:t>
    </dgm:pt>
    <dgm:pt modelId="{56474D44-DD11-4771-81E2-BC4A35F03D99}">
      <dgm:prSet/>
      <dgm:spPr>
        <a:ln>
          <a:noFill/>
        </a:ln>
      </dgm:spPr>
      <dgm:t>
        <a:bodyPr/>
        <a:lstStyle/>
        <a:p>
          <a:pPr>
            <a:lnSpc>
              <a:spcPct val="100000"/>
            </a:lnSpc>
          </a:pPr>
          <a:r>
            <a:rPr lang="en-US">
              <a:solidFill>
                <a:schemeClr val="bg1"/>
              </a:solidFill>
            </a:rPr>
            <a:t>Use different tools together</a:t>
          </a:r>
          <a:endParaRPr lang="nl-NL" dirty="0">
            <a:solidFill>
              <a:schemeClr val="bg1"/>
            </a:solidFill>
          </a:endParaRPr>
        </a:p>
      </dgm:t>
    </dgm:pt>
    <dgm:pt modelId="{DF5ED15A-44B6-4D4B-8F9E-8F3B90F15C12}" type="parTrans" cxnId="{FEC102F2-3EDC-40AE-9ED6-C1B114687B59}">
      <dgm:prSet/>
      <dgm:spPr/>
      <dgm:t>
        <a:bodyPr/>
        <a:lstStyle/>
        <a:p>
          <a:endParaRPr lang="nl-NL"/>
        </a:p>
      </dgm:t>
    </dgm:pt>
    <dgm:pt modelId="{92BFCC40-518F-4A5B-87AB-64D54A481615}" type="sibTrans" cxnId="{FEC102F2-3EDC-40AE-9ED6-C1B114687B59}">
      <dgm:prSet/>
      <dgm:spPr/>
      <dgm:t>
        <a:bodyPr/>
        <a:lstStyle/>
        <a:p>
          <a:endParaRPr lang="nl-NL"/>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Flowchart"/>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3">
        <dgm:presLayoutVars>
          <dgm:chMax val="1"/>
          <dgm:chPref val="1"/>
        </dgm:presLayoutVars>
      </dgm:prSet>
      <dgm:spPr/>
    </dgm:pt>
    <dgm:pt modelId="{DE8EA7B5-CFCF-405A-8BD5-8D8ACD05EAE9}" type="pres">
      <dgm:prSet presAssocID="{39071E19-FF13-4607-8919-EA535E6B095E}" presName="sibTrans" presStyleCnt="0"/>
      <dgm:spPr/>
    </dgm:pt>
    <dgm:pt modelId="{CBAC7BD8-7FA0-48C3-916D-F6D513521E69}" type="pres">
      <dgm:prSet presAssocID="{C1CFACAE-605E-489A-9F35-A8971794F5B5}" presName="compNode" presStyleCnt="0"/>
      <dgm:spPr/>
    </dgm:pt>
    <dgm:pt modelId="{E279E656-3986-4E35-95BD-D160864CDC48}" type="pres">
      <dgm:prSet presAssocID="{C1CFACAE-605E-489A-9F35-A8971794F5B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onnected"/>
        </a:ext>
      </dgm:extLst>
    </dgm:pt>
    <dgm:pt modelId="{A1765547-1574-4EA9-9DDD-BDA0D6AE0329}" type="pres">
      <dgm:prSet presAssocID="{C1CFACAE-605E-489A-9F35-A8971794F5B5}" presName="spaceRect" presStyleCnt="0"/>
      <dgm:spPr/>
    </dgm:pt>
    <dgm:pt modelId="{287E3358-DB44-4F83-8CF7-F3F98E169881}" type="pres">
      <dgm:prSet presAssocID="{C1CFACAE-605E-489A-9F35-A8971794F5B5}" presName="textRect" presStyleLbl="revTx" presStyleIdx="1" presStyleCnt="3">
        <dgm:presLayoutVars>
          <dgm:chMax val="1"/>
          <dgm:chPref val="1"/>
        </dgm:presLayoutVars>
      </dgm:prSet>
      <dgm:spPr/>
    </dgm:pt>
    <dgm:pt modelId="{FC6521F0-FC62-4050-A29A-57576674A1EB}" type="pres">
      <dgm:prSet presAssocID="{9BC61AD2-9820-4FA6-AF02-5AB9E98F6F58}" presName="sibTrans" presStyleCnt="0"/>
      <dgm:spPr/>
    </dgm:pt>
    <dgm:pt modelId="{CD1B9508-D769-453C-8E35-05253F092420}" type="pres">
      <dgm:prSet presAssocID="{56474D44-DD11-4771-81E2-BC4A35F03D99}" presName="compNode" presStyleCnt="0"/>
      <dgm:spPr/>
    </dgm:pt>
    <dgm:pt modelId="{A1B04932-B09C-4C6E-B103-93D0C3D93AA6}" type="pres">
      <dgm:prSet presAssocID="{56474D44-DD11-4771-81E2-BC4A35F03D9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Tools"/>
        </a:ext>
      </dgm:extLst>
    </dgm:pt>
    <dgm:pt modelId="{06103FE4-4662-4DFF-9A63-36A079473F7A}" type="pres">
      <dgm:prSet presAssocID="{56474D44-DD11-4771-81E2-BC4A35F03D99}" presName="spaceRect" presStyleCnt="0"/>
      <dgm:spPr/>
    </dgm:pt>
    <dgm:pt modelId="{9382CF84-973C-4DA5-B925-F7E3E3B2E051}" type="pres">
      <dgm:prSet presAssocID="{56474D44-DD11-4771-81E2-BC4A35F03D99}" presName="textRect" presStyleLbl="revTx" presStyleIdx="2" presStyleCnt="3">
        <dgm:presLayoutVars>
          <dgm:chMax val="1"/>
          <dgm:chPref val="1"/>
        </dgm:presLayoutVars>
      </dgm:prSet>
      <dgm:spPr/>
    </dgm:pt>
  </dgm:ptLst>
  <dgm:cxnLst>
    <dgm:cxn modelId="{81AA3E1A-4C82-417E-8433-C4683FE77546}" type="presOf" srcId="{C1CFACAE-605E-489A-9F35-A8971794F5B5}" destId="{287E3358-DB44-4F83-8CF7-F3F98E169881}"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80140B8C-845B-4165-B31D-F78D8A6EF11F}" srcId="{A05EB848-6351-40CE-81BB-84A3203F8A77}" destId="{72C3C7C7-FCC3-4592-8140-2CA06A8D42B0}" srcOrd="0" destOrd="0" parTransId="{F48D7B71-0685-4F67-A649-79E018E65161}" sibTransId="{39071E19-FF13-4607-8919-EA535E6B095E}"/>
    <dgm:cxn modelId="{2C275AD7-0E3D-4A70-A8C2-98D46B52EBCA}" srcId="{A05EB848-6351-40CE-81BB-84A3203F8A77}" destId="{C1CFACAE-605E-489A-9F35-A8971794F5B5}" srcOrd="1" destOrd="0" parTransId="{9F4C212E-4849-4F7D-90D2-08AA3AA68445}" sibTransId="{9BC61AD2-9820-4FA6-AF02-5AB9E98F6F58}"/>
    <dgm:cxn modelId="{994468EE-6DA9-49A6-9A95-C3F5C484E83B}" type="presOf" srcId="{56474D44-DD11-4771-81E2-BC4A35F03D99}" destId="{9382CF84-973C-4DA5-B925-F7E3E3B2E051}" srcOrd="0" destOrd="0" presId="urn:microsoft.com/office/officeart/2018/2/layout/IconLabelList"/>
    <dgm:cxn modelId="{FEC102F2-3EDC-40AE-9ED6-C1B114687B59}" srcId="{A05EB848-6351-40CE-81BB-84A3203F8A77}" destId="{56474D44-DD11-4771-81E2-BC4A35F03D99}" srcOrd="2" destOrd="0" parTransId="{DF5ED15A-44B6-4D4B-8F9E-8F3B90F15C12}" sibTransId="{92BFCC40-518F-4A5B-87AB-64D54A481615}"/>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0B28F7A6-32D9-47BE-8248-A2CC7134994A}" type="presParOf" srcId="{95B7BA2F-ADB2-49B6-9DAF-AD9ADF58771B}" destId="{CBAC7BD8-7FA0-48C3-916D-F6D513521E69}" srcOrd="2" destOrd="0" presId="urn:microsoft.com/office/officeart/2018/2/layout/IconLabelList"/>
    <dgm:cxn modelId="{842312E0-F693-47DC-A109-F8D0FE208B6E}" type="presParOf" srcId="{CBAC7BD8-7FA0-48C3-916D-F6D513521E69}" destId="{E279E656-3986-4E35-95BD-D160864CDC48}" srcOrd="0" destOrd="0" presId="urn:microsoft.com/office/officeart/2018/2/layout/IconLabelList"/>
    <dgm:cxn modelId="{11B8FEA7-0E01-4AB2-8320-0C4C89D8F06C}" type="presParOf" srcId="{CBAC7BD8-7FA0-48C3-916D-F6D513521E69}" destId="{A1765547-1574-4EA9-9DDD-BDA0D6AE0329}" srcOrd="1" destOrd="0" presId="urn:microsoft.com/office/officeart/2018/2/layout/IconLabelList"/>
    <dgm:cxn modelId="{CA60AFBA-0933-4C4C-86D9-5457C292A930}" type="presParOf" srcId="{CBAC7BD8-7FA0-48C3-916D-F6D513521E69}" destId="{287E3358-DB44-4F83-8CF7-F3F98E169881}" srcOrd="2" destOrd="0" presId="urn:microsoft.com/office/officeart/2018/2/layout/IconLabelList"/>
    <dgm:cxn modelId="{B74EF612-ECC4-4ED8-8E6C-26F3EBFC27C2}" type="presParOf" srcId="{95B7BA2F-ADB2-49B6-9DAF-AD9ADF58771B}" destId="{FC6521F0-FC62-4050-A29A-57576674A1EB}" srcOrd="3" destOrd="0" presId="urn:microsoft.com/office/officeart/2018/2/layout/IconLabelList"/>
    <dgm:cxn modelId="{FB0ED7B1-7D8F-4856-B874-1C319D1B3B64}" type="presParOf" srcId="{95B7BA2F-ADB2-49B6-9DAF-AD9ADF58771B}" destId="{CD1B9508-D769-453C-8E35-05253F092420}" srcOrd="4" destOrd="0" presId="urn:microsoft.com/office/officeart/2018/2/layout/IconLabelList"/>
    <dgm:cxn modelId="{B582B052-50DA-4A05-8E71-DFC0A4A51A15}" type="presParOf" srcId="{CD1B9508-D769-453C-8E35-05253F092420}" destId="{A1B04932-B09C-4C6E-B103-93D0C3D93AA6}" srcOrd="0" destOrd="0" presId="urn:microsoft.com/office/officeart/2018/2/layout/IconLabelList"/>
    <dgm:cxn modelId="{1E7392FB-8F11-455C-AC15-52DDF0042EE4}" type="presParOf" srcId="{CD1B9508-D769-453C-8E35-05253F092420}" destId="{06103FE4-4662-4DFF-9A63-36A079473F7A}" srcOrd="1" destOrd="0" presId="urn:microsoft.com/office/officeart/2018/2/layout/IconLabelList"/>
    <dgm:cxn modelId="{E6416E12-4A1A-4CA2-9513-D8E04D120989}" type="presParOf" srcId="{CD1B9508-D769-453C-8E35-05253F092420}" destId="{9382CF84-973C-4DA5-B925-F7E3E3B2E051}" srcOrd="2" destOrd="0" presId="urn:microsoft.com/office/officeart/2018/2/layout/IconLabelList"/>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35F153B-8819-404B-9123-7BA1F2CC166E}"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C636E593-DD50-40BB-9C36-3F90B05912FF}">
      <dgm:prSet/>
      <dgm:spPr>
        <a:ln>
          <a:noFill/>
        </a:ln>
      </dgm:spPr>
      <dgm:t>
        <a:bodyPr/>
        <a:lstStyle/>
        <a:p>
          <a:pPr>
            <a:lnSpc>
              <a:spcPct val="100000"/>
            </a:lnSpc>
          </a:pPr>
          <a:r>
            <a:rPr lang="en-US" dirty="0">
              <a:solidFill>
                <a:schemeClr val="bg1"/>
              </a:solidFill>
            </a:rPr>
            <a:t>Pull requests approvals</a:t>
          </a:r>
        </a:p>
      </dgm:t>
    </dgm:pt>
    <dgm:pt modelId="{86D8BEF3-91F9-4B6F-A46A-6A77032A2677}" type="parTrans" cxnId="{423E6BED-3ED3-4FEB-89CD-26C2ED9D57B7}">
      <dgm:prSet/>
      <dgm:spPr/>
      <dgm:t>
        <a:bodyPr/>
        <a:lstStyle/>
        <a:p>
          <a:endParaRPr lang="en-US">
            <a:solidFill>
              <a:schemeClr val="bg1"/>
            </a:solidFill>
          </a:endParaRPr>
        </a:p>
      </dgm:t>
    </dgm:pt>
    <dgm:pt modelId="{6459619D-52D0-4FA8-ABA1-9C8E5D0EBDB1}" type="sibTrans" cxnId="{423E6BED-3ED3-4FEB-89CD-26C2ED9D57B7}">
      <dgm:prSet/>
      <dgm:spPr/>
      <dgm:t>
        <a:bodyPr/>
        <a:lstStyle/>
        <a:p>
          <a:endParaRPr lang="en-US">
            <a:solidFill>
              <a:schemeClr val="bg1"/>
            </a:solidFill>
          </a:endParaRPr>
        </a:p>
      </dgm:t>
    </dgm:pt>
    <dgm:pt modelId="{F2D85280-47E3-4711-B3D2-5B9BF96F65AD}">
      <dgm:prSet/>
      <dgm:spPr>
        <a:ln>
          <a:noFill/>
        </a:ln>
      </dgm:spPr>
      <dgm:t>
        <a:bodyPr/>
        <a:lstStyle/>
        <a:p>
          <a:pPr>
            <a:lnSpc>
              <a:spcPct val="100000"/>
            </a:lnSpc>
          </a:pPr>
          <a:r>
            <a:rPr lang="en-US" dirty="0">
              <a:solidFill>
                <a:schemeClr val="bg1"/>
              </a:solidFill>
            </a:rPr>
            <a:t>Collaborative logging of conversations</a:t>
          </a:r>
        </a:p>
      </dgm:t>
    </dgm:pt>
    <dgm:pt modelId="{B546B96A-C8D4-4C18-B4A5-D96F2696037B}" type="parTrans" cxnId="{CF1C2B18-2839-4118-8B6B-B5AB32F56564}">
      <dgm:prSet/>
      <dgm:spPr/>
      <dgm:t>
        <a:bodyPr/>
        <a:lstStyle/>
        <a:p>
          <a:endParaRPr lang="en-US">
            <a:solidFill>
              <a:schemeClr val="bg1"/>
            </a:solidFill>
          </a:endParaRPr>
        </a:p>
      </dgm:t>
    </dgm:pt>
    <dgm:pt modelId="{9309EB43-B35B-4DF0-883E-CCF66FD3D18C}" type="sibTrans" cxnId="{CF1C2B18-2839-4118-8B6B-B5AB32F56564}">
      <dgm:prSet/>
      <dgm:spPr/>
      <dgm:t>
        <a:bodyPr/>
        <a:lstStyle/>
        <a:p>
          <a:endParaRPr lang="en-US">
            <a:solidFill>
              <a:schemeClr val="bg1"/>
            </a:solidFill>
          </a:endParaRPr>
        </a:p>
      </dgm:t>
    </dgm:pt>
    <dgm:pt modelId="{A6343CD7-B4FB-4300-B140-906731D862D1}">
      <dgm:prSet/>
      <dgm:spPr>
        <a:ln>
          <a:noFill/>
        </a:ln>
      </dgm:spPr>
      <dgm:t>
        <a:bodyPr/>
        <a:lstStyle/>
        <a:p>
          <a:pPr>
            <a:lnSpc>
              <a:spcPct val="100000"/>
            </a:lnSpc>
          </a:pPr>
          <a:r>
            <a:rPr lang="en-US" dirty="0">
              <a:solidFill>
                <a:schemeClr val="bg1"/>
              </a:solidFill>
            </a:rPr>
            <a:t>Acknowledgement and assignment of issues</a:t>
          </a:r>
        </a:p>
      </dgm:t>
    </dgm:pt>
    <dgm:pt modelId="{59E03CEC-BEF2-42EF-9808-09DE28136B53}" type="parTrans" cxnId="{303F7723-B558-4D65-9161-47EBAD49D18B}">
      <dgm:prSet/>
      <dgm:spPr/>
      <dgm:t>
        <a:bodyPr/>
        <a:lstStyle/>
        <a:p>
          <a:endParaRPr lang="nl-NL"/>
        </a:p>
      </dgm:t>
    </dgm:pt>
    <dgm:pt modelId="{C1F3E516-D096-4B27-B989-8E01793CBCC3}" type="sibTrans" cxnId="{303F7723-B558-4D65-9161-47EBAD49D18B}">
      <dgm:prSet/>
      <dgm:spPr/>
      <dgm:t>
        <a:bodyPr/>
        <a:lstStyle/>
        <a:p>
          <a:endParaRPr lang="nl-NL"/>
        </a:p>
      </dgm:t>
    </dgm:pt>
    <dgm:pt modelId="{69B54723-67A0-4A89-8776-94033F71251A}">
      <dgm:prSet/>
      <dgm:spPr>
        <a:ln>
          <a:noFill/>
        </a:ln>
      </dgm:spPr>
      <dgm:t>
        <a:bodyPr/>
        <a:lstStyle/>
        <a:p>
          <a:pPr>
            <a:lnSpc>
              <a:spcPct val="100000"/>
            </a:lnSpc>
          </a:pPr>
          <a:r>
            <a:rPr lang="en-US">
              <a:solidFill>
                <a:schemeClr val="bg1"/>
              </a:solidFill>
            </a:rPr>
            <a:t>Automate Git setup</a:t>
          </a:r>
          <a:endParaRPr lang="en-US" dirty="0">
            <a:solidFill>
              <a:schemeClr val="bg1"/>
            </a:solidFill>
          </a:endParaRPr>
        </a:p>
      </dgm:t>
    </dgm:pt>
    <dgm:pt modelId="{BAB283E7-170F-46DF-915A-FF49B4CFBE0B}" type="parTrans" cxnId="{123D1655-9BFA-4AA5-8C46-63B909D0FA77}">
      <dgm:prSet/>
      <dgm:spPr/>
      <dgm:t>
        <a:bodyPr/>
        <a:lstStyle/>
        <a:p>
          <a:endParaRPr lang="nl-NL"/>
        </a:p>
      </dgm:t>
    </dgm:pt>
    <dgm:pt modelId="{435D8F4D-9C05-497C-A104-1D310FBADCFF}" type="sibTrans" cxnId="{123D1655-9BFA-4AA5-8C46-63B909D0FA77}">
      <dgm:prSet/>
      <dgm:spPr/>
      <dgm:t>
        <a:bodyPr/>
        <a:lstStyle/>
        <a:p>
          <a:endParaRPr lang="nl-NL"/>
        </a:p>
      </dgm:t>
    </dgm:pt>
    <dgm:pt modelId="{1DB0F3DB-596E-4280-A244-16CD83206A9E}" type="pres">
      <dgm:prSet presAssocID="{035F153B-8819-404B-9123-7BA1F2CC166E}" presName="root" presStyleCnt="0">
        <dgm:presLayoutVars>
          <dgm:dir/>
          <dgm:resizeHandles val="exact"/>
        </dgm:presLayoutVars>
      </dgm:prSet>
      <dgm:spPr/>
    </dgm:pt>
    <dgm:pt modelId="{5E5EB114-DAB8-4893-8D31-78CEB85F2563}" type="pres">
      <dgm:prSet presAssocID="{A6343CD7-B4FB-4300-B140-906731D862D1}" presName="compNode" presStyleCnt="0"/>
      <dgm:spPr/>
    </dgm:pt>
    <dgm:pt modelId="{21A8BB5B-950C-429C-94A5-529C3CEEC2FE}" type="pres">
      <dgm:prSet presAssocID="{A6343CD7-B4FB-4300-B140-906731D862D1}"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Inbox"/>
        </a:ext>
      </dgm:extLst>
    </dgm:pt>
    <dgm:pt modelId="{BA43B704-CC1D-4B32-93C5-1234E5BF2069}" type="pres">
      <dgm:prSet presAssocID="{A6343CD7-B4FB-4300-B140-906731D862D1}" presName="spaceRect" presStyleCnt="0"/>
      <dgm:spPr/>
    </dgm:pt>
    <dgm:pt modelId="{3C89EA43-C644-4A3D-B4BA-0676FCAACAFF}" type="pres">
      <dgm:prSet presAssocID="{A6343CD7-B4FB-4300-B140-906731D862D1}" presName="textRect" presStyleLbl="revTx" presStyleIdx="0" presStyleCnt="4">
        <dgm:presLayoutVars>
          <dgm:chMax val="1"/>
          <dgm:chPref val="1"/>
        </dgm:presLayoutVars>
      </dgm:prSet>
      <dgm:spPr/>
    </dgm:pt>
    <dgm:pt modelId="{90F389E8-D2F3-4905-AE90-4376C8E35082}" type="pres">
      <dgm:prSet presAssocID="{C1F3E516-D096-4B27-B989-8E01793CBCC3}" presName="sibTrans" presStyleCnt="0"/>
      <dgm:spPr/>
    </dgm:pt>
    <dgm:pt modelId="{DA068372-D7E7-4AEB-8FDA-059F9E7E416D}" type="pres">
      <dgm:prSet presAssocID="{69B54723-67A0-4A89-8776-94033F71251A}" presName="compNode" presStyleCnt="0"/>
      <dgm:spPr/>
    </dgm:pt>
    <dgm:pt modelId="{9D087FE6-D309-4210-A810-17A1F9246E83}" type="pres">
      <dgm:prSet presAssocID="{69B54723-67A0-4A89-8776-94033F71251A}"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Gears"/>
        </a:ext>
      </dgm:extLst>
    </dgm:pt>
    <dgm:pt modelId="{5A412EB6-9AB2-4D58-AFAB-64A7F3C1BF8F}" type="pres">
      <dgm:prSet presAssocID="{69B54723-67A0-4A89-8776-94033F71251A}" presName="spaceRect" presStyleCnt="0"/>
      <dgm:spPr/>
    </dgm:pt>
    <dgm:pt modelId="{6D694A41-386A-4732-B7CD-535BD817F50C}" type="pres">
      <dgm:prSet presAssocID="{69B54723-67A0-4A89-8776-94033F71251A}" presName="textRect" presStyleLbl="revTx" presStyleIdx="1" presStyleCnt="4">
        <dgm:presLayoutVars>
          <dgm:chMax val="1"/>
          <dgm:chPref val="1"/>
        </dgm:presLayoutVars>
      </dgm:prSet>
      <dgm:spPr/>
    </dgm:pt>
    <dgm:pt modelId="{C7A00C9B-DCF7-4EF7-BE0F-F7F88EDFC997}" type="pres">
      <dgm:prSet presAssocID="{435D8F4D-9C05-497C-A104-1D310FBADCFF}" presName="sibTrans" presStyleCnt="0"/>
      <dgm:spPr/>
    </dgm:pt>
    <dgm:pt modelId="{36FEB2A1-091A-4D7C-8D33-613E65BD2AB3}" type="pres">
      <dgm:prSet presAssocID="{C636E593-DD50-40BB-9C36-3F90B05912FF}" presName="compNode" presStyleCnt="0"/>
      <dgm:spPr/>
    </dgm:pt>
    <dgm:pt modelId="{5E350195-0B5B-408F-89DF-458CCB371D8A}" type="pres">
      <dgm:prSet presAssocID="{C636E593-DD50-40BB-9C36-3F90B05912FF}"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Merger"/>
        </a:ext>
      </dgm:extLst>
    </dgm:pt>
    <dgm:pt modelId="{72AB8131-AC83-43C0-8CD7-C5E9FF184EBF}" type="pres">
      <dgm:prSet presAssocID="{C636E593-DD50-40BB-9C36-3F90B05912FF}" presName="spaceRect" presStyleCnt="0"/>
      <dgm:spPr/>
    </dgm:pt>
    <dgm:pt modelId="{FE46B776-A4CC-4E56-8956-79FD0E9D0305}" type="pres">
      <dgm:prSet presAssocID="{C636E593-DD50-40BB-9C36-3F90B05912FF}" presName="textRect" presStyleLbl="revTx" presStyleIdx="2" presStyleCnt="4">
        <dgm:presLayoutVars>
          <dgm:chMax val="1"/>
          <dgm:chPref val="1"/>
        </dgm:presLayoutVars>
      </dgm:prSet>
      <dgm:spPr/>
    </dgm:pt>
    <dgm:pt modelId="{153C3CED-93C7-45C3-A9D1-E334B005891B}" type="pres">
      <dgm:prSet presAssocID="{6459619D-52D0-4FA8-ABA1-9C8E5D0EBDB1}" presName="sibTrans" presStyleCnt="0"/>
      <dgm:spPr/>
    </dgm:pt>
    <dgm:pt modelId="{21BCE3D4-3384-4BD1-98D9-BA3D723D60E4}" type="pres">
      <dgm:prSet presAssocID="{F2D85280-47E3-4711-B3D2-5B9BF96F65AD}" presName="compNode" presStyleCnt="0"/>
      <dgm:spPr/>
    </dgm:pt>
    <dgm:pt modelId="{90676D76-E89B-4B45-809F-AD5459BBE826}" type="pres">
      <dgm:prSet presAssocID="{F2D85280-47E3-4711-B3D2-5B9BF96F65A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at"/>
        </a:ext>
      </dgm:extLst>
    </dgm:pt>
    <dgm:pt modelId="{C59E7014-6CFB-4472-9922-1493407E5260}" type="pres">
      <dgm:prSet presAssocID="{F2D85280-47E3-4711-B3D2-5B9BF96F65AD}" presName="spaceRect" presStyleCnt="0"/>
      <dgm:spPr/>
    </dgm:pt>
    <dgm:pt modelId="{B3684B8E-D554-4D24-95A2-6214C54E495B}" type="pres">
      <dgm:prSet presAssocID="{F2D85280-47E3-4711-B3D2-5B9BF96F65AD}" presName="textRect" presStyleLbl="revTx" presStyleIdx="3" presStyleCnt="4">
        <dgm:presLayoutVars>
          <dgm:chMax val="1"/>
          <dgm:chPref val="1"/>
        </dgm:presLayoutVars>
      </dgm:prSet>
      <dgm:spPr/>
    </dgm:pt>
  </dgm:ptLst>
  <dgm:cxnLst>
    <dgm:cxn modelId="{03457A02-D89E-4987-94EE-3CE6966972C5}" type="presOf" srcId="{035F153B-8819-404B-9123-7BA1F2CC166E}" destId="{1DB0F3DB-596E-4280-A244-16CD83206A9E}" srcOrd="0" destOrd="0" presId="urn:microsoft.com/office/officeart/2018/2/layout/IconLabelList"/>
    <dgm:cxn modelId="{CF1C2B18-2839-4118-8B6B-B5AB32F56564}" srcId="{035F153B-8819-404B-9123-7BA1F2CC166E}" destId="{F2D85280-47E3-4711-B3D2-5B9BF96F65AD}" srcOrd="3" destOrd="0" parTransId="{B546B96A-C8D4-4C18-B4A5-D96F2696037B}" sibTransId="{9309EB43-B35B-4DF0-883E-CCF66FD3D18C}"/>
    <dgm:cxn modelId="{303F7723-B558-4D65-9161-47EBAD49D18B}" srcId="{035F153B-8819-404B-9123-7BA1F2CC166E}" destId="{A6343CD7-B4FB-4300-B140-906731D862D1}" srcOrd="0" destOrd="0" parTransId="{59E03CEC-BEF2-42EF-9808-09DE28136B53}" sibTransId="{C1F3E516-D096-4B27-B989-8E01793CBCC3}"/>
    <dgm:cxn modelId="{C9E8B229-8569-457B-A2F6-5CF77295E832}" type="presOf" srcId="{A6343CD7-B4FB-4300-B140-906731D862D1}" destId="{3C89EA43-C644-4A3D-B4BA-0676FCAACAFF}" srcOrd="0" destOrd="0" presId="urn:microsoft.com/office/officeart/2018/2/layout/IconLabelList"/>
    <dgm:cxn modelId="{123D1655-9BFA-4AA5-8C46-63B909D0FA77}" srcId="{035F153B-8819-404B-9123-7BA1F2CC166E}" destId="{69B54723-67A0-4A89-8776-94033F71251A}" srcOrd="1" destOrd="0" parTransId="{BAB283E7-170F-46DF-915A-FF49B4CFBE0B}" sibTransId="{435D8F4D-9C05-497C-A104-1D310FBADCFF}"/>
    <dgm:cxn modelId="{24082879-FCCD-4515-9999-AB720B2FE63A}" type="presOf" srcId="{F2D85280-47E3-4711-B3D2-5B9BF96F65AD}" destId="{B3684B8E-D554-4D24-95A2-6214C54E495B}" srcOrd="0" destOrd="0" presId="urn:microsoft.com/office/officeart/2018/2/layout/IconLabelList"/>
    <dgm:cxn modelId="{A7598CBD-6565-45BC-AC71-F2634C586C58}" type="presOf" srcId="{C636E593-DD50-40BB-9C36-3F90B05912FF}" destId="{FE46B776-A4CC-4E56-8956-79FD0E9D0305}" srcOrd="0" destOrd="0" presId="urn:microsoft.com/office/officeart/2018/2/layout/IconLabelList"/>
    <dgm:cxn modelId="{423E6BED-3ED3-4FEB-89CD-26C2ED9D57B7}" srcId="{035F153B-8819-404B-9123-7BA1F2CC166E}" destId="{C636E593-DD50-40BB-9C36-3F90B05912FF}" srcOrd="2" destOrd="0" parTransId="{86D8BEF3-91F9-4B6F-A46A-6A77032A2677}" sibTransId="{6459619D-52D0-4FA8-ABA1-9C8E5D0EBDB1}"/>
    <dgm:cxn modelId="{EC8BADFE-0D7E-4CD5-9866-523FDE47E741}" type="presOf" srcId="{69B54723-67A0-4A89-8776-94033F71251A}" destId="{6D694A41-386A-4732-B7CD-535BD817F50C}" srcOrd="0" destOrd="0" presId="urn:microsoft.com/office/officeart/2018/2/layout/IconLabelList"/>
    <dgm:cxn modelId="{8A53996F-80B8-4987-88E3-9BC989C437DA}" type="presParOf" srcId="{1DB0F3DB-596E-4280-A244-16CD83206A9E}" destId="{5E5EB114-DAB8-4893-8D31-78CEB85F2563}" srcOrd="0" destOrd="0" presId="urn:microsoft.com/office/officeart/2018/2/layout/IconLabelList"/>
    <dgm:cxn modelId="{C16A8078-8718-43A8-ACD3-F42188488F7A}" type="presParOf" srcId="{5E5EB114-DAB8-4893-8D31-78CEB85F2563}" destId="{21A8BB5B-950C-429C-94A5-529C3CEEC2FE}" srcOrd="0" destOrd="0" presId="urn:microsoft.com/office/officeart/2018/2/layout/IconLabelList"/>
    <dgm:cxn modelId="{A33AAE6A-A8B4-449B-A6B4-2A053D4941FB}" type="presParOf" srcId="{5E5EB114-DAB8-4893-8D31-78CEB85F2563}" destId="{BA43B704-CC1D-4B32-93C5-1234E5BF2069}" srcOrd="1" destOrd="0" presId="urn:microsoft.com/office/officeart/2018/2/layout/IconLabelList"/>
    <dgm:cxn modelId="{F75DAFB0-77F5-4D67-B112-3F4DA7AA23D3}" type="presParOf" srcId="{5E5EB114-DAB8-4893-8D31-78CEB85F2563}" destId="{3C89EA43-C644-4A3D-B4BA-0676FCAACAFF}" srcOrd="2" destOrd="0" presId="urn:microsoft.com/office/officeart/2018/2/layout/IconLabelList"/>
    <dgm:cxn modelId="{DCA8C7D1-1E16-4D87-A942-91BDB9FB70E7}" type="presParOf" srcId="{1DB0F3DB-596E-4280-A244-16CD83206A9E}" destId="{90F389E8-D2F3-4905-AE90-4376C8E35082}" srcOrd="1" destOrd="0" presId="urn:microsoft.com/office/officeart/2018/2/layout/IconLabelList"/>
    <dgm:cxn modelId="{B2D5FE0C-44EF-4AB9-A52A-08DE869958CE}" type="presParOf" srcId="{1DB0F3DB-596E-4280-A244-16CD83206A9E}" destId="{DA068372-D7E7-4AEB-8FDA-059F9E7E416D}" srcOrd="2" destOrd="0" presId="urn:microsoft.com/office/officeart/2018/2/layout/IconLabelList"/>
    <dgm:cxn modelId="{19F77940-DF02-4D42-8204-C86C60058135}" type="presParOf" srcId="{DA068372-D7E7-4AEB-8FDA-059F9E7E416D}" destId="{9D087FE6-D309-4210-A810-17A1F9246E83}" srcOrd="0" destOrd="0" presId="urn:microsoft.com/office/officeart/2018/2/layout/IconLabelList"/>
    <dgm:cxn modelId="{7A0A0369-AF3C-4721-B75F-3D5C229516A5}" type="presParOf" srcId="{DA068372-D7E7-4AEB-8FDA-059F9E7E416D}" destId="{5A412EB6-9AB2-4D58-AFAB-64A7F3C1BF8F}" srcOrd="1" destOrd="0" presId="urn:microsoft.com/office/officeart/2018/2/layout/IconLabelList"/>
    <dgm:cxn modelId="{1FDF15B6-984E-4CF0-99EF-9106C0160153}" type="presParOf" srcId="{DA068372-D7E7-4AEB-8FDA-059F9E7E416D}" destId="{6D694A41-386A-4732-B7CD-535BD817F50C}" srcOrd="2" destOrd="0" presId="urn:microsoft.com/office/officeart/2018/2/layout/IconLabelList"/>
    <dgm:cxn modelId="{B9B8020D-1A27-49ED-90EC-43E1E47FC231}" type="presParOf" srcId="{1DB0F3DB-596E-4280-A244-16CD83206A9E}" destId="{C7A00C9B-DCF7-4EF7-BE0F-F7F88EDFC997}" srcOrd="3" destOrd="0" presId="urn:microsoft.com/office/officeart/2018/2/layout/IconLabelList"/>
    <dgm:cxn modelId="{657DA068-D6F7-4031-BC7C-7A3B5A49273E}" type="presParOf" srcId="{1DB0F3DB-596E-4280-A244-16CD83206A9E}" destId="{36FEB2A1-091A-4D7C-8D33-613E65BD2AB3}" srcOrd="4" destOrd="0" presId="urn:microsoft.com/office/officeart/2018/2/layout/IconLabelList"/>
    <dgm:cxn modelId="{701964BC-8001-4264-B313-6061E800F386}" type="presParOf" srcId="{36FEB2A1-091A-4D7C-8D33-613E65BD2AB3}" destId="{5E350195-0B5B-408F-89DF-458CCB371D8A}" srcOrd="0" destOrd="0" presId="urn:microsoft.com/office/officeart/2018/2/layout/IconLabelList"/>
    <dgm:cxn modelId="{15C5AE04-E053-4C23-B6B3-5E2796D66D86}" type="presParOf" srcId="{36FEB2A1-091A-4D7C-8D33-613E65BD2AB3}" destId="{72AB8131-AC83-43C0-8CD7-C5E9FF184EBF}" srcOrd="1" destOrd="0" presId="urn:microsoft.com/office/officeart/2018/2/layout/IconLabelList"/>
    <dgm:cxn modelId="{05903DB2-A26F-43D6-ACA2-F7565C34C8E1}" type="presParOf" srcId="{36FEB2A1-091A-4D7C-8D33-613E65BD2AB3}" destId="{FE46B776-A4CC-4E56-8956-79FD0E9D0305}" srcOrd="2" destOrd="0" presId="urn:microsoft.com/office/officeart/2018/2/layout/IconLabelList"/>
    <dgm:cxn modelId="{5D91DD3B-7460-45A5-93A3-DBF88621FB99}" type="presParOf" srcId="{1DB0F3DB-596E-4280-A244-16CD83206A9E}" destId="{153C3CED-93C7-45C3-A9D1-E334B005891B}" srcOrd="5" destOrd="0" presId="urn:microsoft.com/office/officeart/2018/2/layout/IconLabelList"/>
    <dgm:cxn modelId="{E8140BDE-52FA-475C-8CEC-8A529B867F24}" type="presParOf" srcId="{1DB0F3DB-596E-4280-A244-16CD83206A9E}" destId="{21BCE3D4-3384-4BD1-98D9-BA3D723D60E4}" srcOrd="6" destOrd="0" presId="urn:microsoft.com/office/officeart/2018/2/layout/IconLabelList"/>
    <dgm:cxn modelId="{73073C41-8607-4E1E-8136-262001C13631}" type="presParOf" srcId="{21BCE3D4-3384-4BD1-98D9-BA3D723D60E4}" destId="{90676D76-E89B-4B45-809F-AD5459BBE826}" srcOrd="0" destOrd="0" presId="urn:microsoft.com/office/officeart/2018/2/layout/IconLabelList"/>
    <dgm:cxn modelId="{7089CDE3-6FB7-40A8-9AF8-EFBE7C6A2989}" type="presParOf" srcId="{21BCE3D4-3384-4BD1-98D9-BA3D723D60E4}" destId="{C59E7014-6CFB-4472-9922-1493407E5260}" srcOrd="1" destOrd="0" presId="urn:microsoft.com/office/officeart/2018/2/layout/IconLabelList"/>
    <dgm:cxn modelId="{AC556658-1D69-4E95-8CA1-039A5DBE3BA9}" type="presParOf" srcId="{21BCE3D4-3384-4BD1-98D9-BA3D723D60E4}" destId="{B3684B8E-D554-4D24-95A2-6214C54E495B}"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35F153B-8819-404B-9123-7BA1F2CC166E}" type="doc">
      <dgm:prSet loTypeId="urn:microsoft.com/office/officeart/2018/2/layout/IconLabelList" loCatId="icon" qsTypeId="urn:microsoft.com/office/officeart/2005/8/quickstyle/simple1" qsCatId="simple" csTypeId="urn:microsoft.com/office/officeart/2005/8/colors/colorful2" csCatId="colorful" phldr="1"/>
      <dgm:spPr/>
      <dgm:t>
        <a:bodyPr/>
        <a:lstStyle/>
        <a:p>
          <a:endParaRPr lang="en-US"/>
        </a:p>
      </dgm:t>
    </dgm:pt>
    <dgm:pt modelId="{C636E593-DD50-40BB-9C36-3F90B05912FF}">
      <dgm:prSet/>
      <dgm:spPr>
        <a:ln>
          <a:noFill/>
        </a:ln>
      </dgm:spPr>
      <dgm:t>
        <a:bodyPr/>
        <a:lstStyle/>
        <a:p>
          <a:pPr>
            <a:lnSpc>
              <a:spcPct val="100000"/>
            </a:lnSpc>
          </a:pPr>
          <a:r>
            <a:rPr lang="en-US">
              <a:solidFill>
                <a:schemeClr val="bg1"/>
              </a:solidFill>
            </a:rPr>
            <a:t>Quicker allocation of resources</a:t>
          </a:r>
          <a:endParaRPr lang="en-US" dirty="0">
            <a:solidFill>
              <a:schemeClr val="bg1"/>
            </a:solidFill>
          </a:endParaRPr>
        </a:p>
      </dgm:t>
    </dgm:pt>
    <dgm:pt modelId="{86D8BEF3-91F9-4B6F-A46A-6A77032A2677}" type="parTrans" cxnId="{423E6BED-3ED3-4FEB-89CD-26C2ED9D57B7}">
      <dgm:prSet/>
      <dgm:spPr/>
      <dgm:t>
        <a:bodyPr/>
        <a:lstStyle/>
        <a:p>
          <a:endParaRPr lang="en-US">
            <a:solidFill>
              <a:schemeClr val="bg1"/>
            </a:solidFill>
          </a:endParaRPr>
        </a:p>
      </dgm:t>
    </dgm:pt>
    <dgm:pt modelId="{6459619D-52D0-4FA8-ABA1-9C8E5D0EBDB1}" type="sibTrans" cxnId="{423E6BED-3ED3-4FEB-89CD-26C2ED9D57B7}">
      <dgm:prSet/>
      <dgm:spPr/>
      <dgm:t>
        <a:bodyPr/>
        <a:lstStyle/>
        <a:p>
          <a:endParaRPr lang="en-US">
            <a:solidFill>
              <a:schemeClr val="bg1"/>
            </a:solidFill>
          </a:endParaRPr>
        </a:p>
      </dgm:t>
    </dgm:pt>
    <dgm:pt modelId="{84BCED00-47D6-4DF9-8E5F-0902DA845D61}">
      <dgm:prSet/>
      <dgm:spPr>
        <a:ln>
          <a:noFill/>
        </a:ln>
      </dgm:spPr>
      <dgm:t>
        <a:bodyPr/>
        <a:lstStyle/>
        <a:p>
          <a:pPr>
            <a:lnSpc>
              <a:spcPct val="100000"/>
            </a:lnSpc>
          </a:pPr>
          <a:r>
            <a:rPr lang="en-US" dirty="0">
              <a:solidFill>
                <a:schemeClr val="bg1"/>
              </a:solidFill>
            </a:rPr>
            <a:t>Increased transparency around resource allocation</a:t>
          </a:r>
        </a:p>
      </dgm:t>
    </dgm:pt>
    <dgm:pt modelId="{59A15872-38BB-48DD-8B9A-C4894DDC6B4F}" type="parTrans" cxnId="{934682B1-41DC-4A10-82E9-057DB3F0D6D7}">
      <dgm:prSet/>
      <dgm:spPr/>
      <dgm:t>
        <a:bodyPr/>
        <a:lstStyle/>
        <a:p>
          <a:endParaRPr lang="nl-NL"/>
        </a:p>
      </dgm:t>
    </dgm:pt>
    <dgm:pt modelId="{C7E54107-9B14-42FF-B8E1-3FC62F7AF779}" type="sibTrans" cxnId="{934682B1-41DC-4A10-82E9-057DB3F0D6D7}">
      <dgm:prSet/>
      <dgm:spPr/>
      <dgm:t>
        <a:bodyPr/>
        <a:lstStyle/>
        <a:p>
          <a:endParaRPr lang="nl-NL"/>
        </a:p>
      </dgm:t>
    </dgm:pt>
    <dgm:pt modelId="{D25D8A39-C9EB-462F-8E0F-7B3E35F232F7}">
      <dgm:prSet/>
      <dgm:spPr>
        <a:ln>
          <a:noFill/>
        </a:ln>
      </dgm:spPr>
      <dgm:t>
        <a:bodyPr/>
        <a:lstStyle/>
        <a:p>
          <a:pPr>
            <a:lnSpc>
              <a:spcPct val="100000"/>
            </a:lnSpc>
          </a:pPr>
          <a:r>
            <a:rPr lang="en-US">
              <a:solidFill>
                <a:schemeClr val="bg1"/>
              </a:solidFill>
            </a:rPr>
            <a:t>Place user in control while maintaining governance</a:t>
          </a:r>
          <a:endParaRPr lang="en-US" dirty="0">
            <a:solidFill>
              <a:schemeClr val="bg1"/>
            </a:solidFill>
          </a:endParaRPr>
        </a:p>
      </dgm:t>
    </dgm:pt>
    <dgm:pt modelId="{F9F8957A-FDF3-44B5-BFEC-ACF134610A25}" type="parTrans" cxnId="{653A785F-295A-4E5D-9A37-F714C8C96A10}">
      <dgm:prSet/>
      <dgm:spPr/>
      <dgm:t>
        <a:bodyPr/>
        <a:lstStyle/>
        <a:p>
          <a:endParaRPr lang="nl-NL"/>
        </a:p>
      </dgm:t>
    </dgm:pt>
    <dgm:pt modelId="{F1FBEB18-76DA-433B-B675-A9E40C13A78A}" type="sibTrans" cxnId="{653A785F-295A-4E5D-9A37-F714C8C96A10}">
      <dgm:prSet/>
      <dgm:spPr/>
      <dgm:t>
        <a:bodyPr/>
        <a:lstStyle/>
        <a:p>
          <a:endParaRPr lang="nl-NL"/>
        </a:p>
      </dgm:t>
    </dgm:pt>
    <dgm:pt modelId="{22D48992-981E-4367-ABA7-E2FA62B7A4E8}">
      <dgm:prSet/>
      <dgm:spPr>
        <a:ln>
          <a:noFill/>
        </a:ln>
      </dgm:spPr>
      <dgm:t>
        <a:bodyPr/>
        <a:lstStyle/>
        <a:p>
          <a:pPr>
            <a:lnSpc>
              <a:spcPct val="100000"/>
            </a:lnSpc>
          </a:pPr>
          <a:r>
            <a:rPr lang="en-US">
              <a:solidFill>
                <a:schemeClr val="bg1"/>
              </a:solidFill>
            </a:rPr>
            <a:t>Spend more time on important tasks</a:t>
          </a:r>
          <a:endParaRPr lang="en-US" dirty="0">
            <a:solidFill>
              <a:schemeClr val="bg1"/>
            </a:solidFill>
          </a:endParaRPr>
        </a:p>
      </dgm:t>
    </dgm:pt>
    <dgm:pt modelId="{06DF6C94-9DFA-4D43-9B27-8D579A572E91}" type="parTrans" cxnId="{418A6030-2FD3-4949-A5AE-EA9F65C5AF9E}">
      <dgm:prSet/>
      <dgm:spPr/>
      <dgm:t>
        <a:bodyPr/>
        <a:lstStyle/>
        <a:p>
          <a:endParaRPr lang="nl-NL"/>
        </a:p>
      </dgm:t>
    </dgm:pt>
    <dgm:pt modelId="{8BB1238C-CE8B-4B8A-A7B6-25EE8D6E5664}" type="sibTrans" cxnId="{418A6030-2FD3-4949-A5AE-EA9F65C5AF9E}">
      <dgm:prSet/>
      <dgm:spPr/>
      <dgm:t>
        <a:bodyPr/>
        <a:lstStyle/>
        <a:p>
          <a:endParaRPr lang="nl-NL"/>
        </a:p>
      </dgm:t>
    </dgm:pt>
    <dgm:pt modelId="{1DB0F3DB-596E-4280-A244-16CD83206A9E}" type="pres">
      <dgm:prSet presAssocID="{035F153B-8819-404B-9123-7BA1F2CC166E}" presName="root" presStyleCnt="0">
        <dgm:presLayoutVars>
          <dgm:dir/>
          <dgm:resizeHandles val="exact"/>
        </dgm:presLayoutVars>
      </dgm:prSet>
      <dgm:spPr/>
    </dgm:pt>
    <dgm:pt modelId="{36FEB2A1-091A-4D7C-8D33-613E65BD2AB3}" type="pres">
      <dgm:prSet presAssocID="{C636E593-DD50-40BB-9C36-3F90B05912FF}" presName="compNode" presStyleCnt="0"/>
      <dgm:spPr/>
    </dgm:pt>
    <dgm:pt modelId="{5E350195-0B5B-408F-89DF-458CCB371D8A}" type="pres">
      <dgm:prSet presAssocID="{C636E593-DD50-40BB-9C36-3F90B05912FF}"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Stopwatch"/>
        </a:ext>
      </dgm:extLst>
    </dgm:pt>
    <dgm:pt modelId="{72AB8131-AC83-43C0-8CD7-C5E9FF184EBF}" type="pres">
      <dgm:prSet presAssocID="{C636E593-DD50-40BB-9C36-3F90B05912FF}" presName="spaceRect" presStyleCnt="0"/>
      <dgm:spPr/>
    </dgm:pt>
    <dgm:pt modelId="{FE46B776-A4CC-4E56-8956-79FD0E9D0305}" type="pres">
      <dgm:prSet presAssocID="{C636E593-DD50-40BB-9C36-3F90B05912FF}" presName="textRect" presStyleLbl="revTx" presStyleIdx="0" presStyleCnt="4">
        <dgm:presLayoutVars>
          <dgm:chMax val="1"/>
          <dgm:chPref val="1"/>
        </dgm:presLayoutVars>
      </dgm:prSet>
      <dgm:spPr/>
    </dgm:pt>
    <dgm:pt modelId="{153C3CED-93C7-45C3-A9D1-E334B005891B}" type="pres">
      <dgm:prSet presAssocID="{6459619D-52D0-4FA8-ABA1-9C8E5D0EBDB1}" presName="sibTrans" presStyleCnt="0"/>
      <dgm:spPr/>
    </dgm:pt>
    <dgm:pt modelId="{36A5EF8B-1962-4EDE-B1DD-6562809CED89}" type="pres">
      <dgm:prSet presAssocID="{84BCED00-47D6-4DF9-8E5F-0902DA845D61}" presName="compNode" presStyleCnt="0"/>
      <dgm:spPr/>
    </dgm:pt>
    <dgm:pt modelId="{64B43012-97BC-41FC-95F9-F262BD6AA2FD}" type="pres">
      <dgm:prSet presAssocID="{84BCED00-47D6-4DF9-8E5F-0902DA845D61}"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Glasses"/>
        </a:ext>
      </dgm:extLst>
    </dgm:pt>
    <dgm:pt modelId="{27987872-934B-4675-9850-9C3C3013E74A}" type="pres">
      <dgm:prSet presAssocID="{84BCED00-47D6-4DF9-8E5F-0902DA845D61}" presName="spaceRect" presStyleCnt="0"/>
      <dgm:spPr/>
    </dgm:pt>
    <dgm:pt modelId="{C839854D-2DEB-4701-AAA4-3F0073EC3262}" type="pres">
      <dgm:prSet presAssocID="{84BCED00-47D6-4DF9-8E5F-0902DA845D61}" presName="textRect" presStyleLbl="revTx" presStyleIdx="1" presStyleCnt="4">
        <dgm:presLayoutVars>
          <dgm:chMax val="1"/>
          <dgm:chPref val="1"/>
        </dgm:presLayoutVars>
      </dgm:prSet>
      <dgm:spPr/>
    </dgm:pt>
    <dgm:pt modelId="{394BFE7B-1F03-46DC-8EC0-02AD6DE73490}" type="pres">
      <dgm:prSet presAssocID="{C7E54107-9B14-42FF-B8E1-3FC62F7AF779}" presName="sibTrans" presStyleCnt="0"/>
      <dgm:spPr/>
    </dgm:pt>
    <dgm:pt modelId="{F2DF1245-8A60-4600-9965-3BA3102D15C8}" type="pres">
      <dgm:prSet presAssocID="{D25D8A39-C9EB-462F-8E0F-7B3E35F232F7}" presName="compNode" presStyleCnt="0"/>
      <dgm:spPr/>
    </dgm:pt>
    <dgm:pt modelId="{CDD56B4C-B985-4D95-A088-639BFD6268A7}" type="pres">
      <dgm:prSet presAssocID="{D25D8A39-C9EB-462F-8E0F-7B3E35F232F7}"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hield Cross"/>
        </a:ext>
      </dgm:extLst>
    </dgm:pt>
    <dgm:pt modelId="{13B33347-BC78-4A1C-B3AE-F005D6B26772}" type="pres">
      <dgm:prSet presAssocID="{D25D8A39-C9EB-462F-8E0F-7B3E35F232F7}" presName="spaceRect" presStyleCnt="0"/>
      <dgm:spPr/>
    </dgm:pt>
    <dgm:pt modelId="{BF0AB6C1-7104-48E3-BD2A-287D4C9886EE}" type="pres">
      <dgm:prSet presAssocID="{D25D8A39-C9EB-462F-8E0F-7B3E35F232F7}" presName="textRect" presStyleLbl="revTx" presStyleIdx="2" presStyleCnt="4">
        <dgm:presLayoutVars>
          <dgm:chMax val="1"/>
          <dgm:chPref val="1"/>
        </dgm:presLayoutVars>
      </dgm:prSet>
      <dgm:spPr/>
    </dgm:pt>
    <dgm:pt modelId="{8348B843-4FD5-4025-BD17-A8A3B1839B80}" type="pres">
      <dgm:prSet presAssocID="{F1FBEB18-76DA-433B-B675-A9E40C13A78A}" presName="sibTrans" presStyleCnt="0"/>
      <dgm:spPr/>
    </dgm:pt>
    <dgm:pt modelId="{77E14DC5-CDB3-44CE-8A3E-9B8CAAC01445}" type="pres">
      <dgm:prSet presAssocID="{22D48992-981E-4367-ABA7-E2FA62B7A4E8}" presName="compNode" presStyleCnt="0"/>
      <dgm:spPr/>
    </dgm:pt>
    <dgm:pt modelId="{2964DC09-4B9D-45DA-A767-EADB5459F2DD}" type="pres">
      <dgm:prSet presAssocID="{22D48992-981E-4367-ABA7-E2FA62B7A4E8}"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Comment Important"/>
        </a:ext>
      </dgm:extLst>
    </dgm:pt>
    <dgm:pt modelId="{9CBD6D29-36BB-4FB3-A7B8-4DDCCA2B04F5}" type="pres">
      <dgm:prSet presAssocID="{22D48992-981E-4367-ABA7-E2FA62B7A4E8}" presName="spaceRect" presStyleCnt="0"/>
      <dgm:spPr/>
    </dgm:pt>
    <dgm:pt modelId="{72987F57-E0F7-41E7-AFEB-B8AFCE285B96}" type="pres">
      <dgm:prSet presAssocID="{22D48992-981E-4367-ABA7-E2FA62B7A4E8}" presName="textRect" presStyleLbl="revTx" presStyleIdx="3" presStyleCnt="4">
        <dgm:presLayoutVars>
          <dgm:chMax val="1"/>
          <dgm:chPref val="1"/>
        </dgm:presLayoutVars>
      </dgm:prSet>
      <dgm:spPr/>
    </dgm:pt>
  </dgm:ptLst>
  <dgm:cxnLst>
    <dgm:cxn modelId="{03457A02-D89E-4987-94EE-3CE6966972C5}" type="presOf" srcId="{035F153B-8819-404B-9123-7BA1F2CC166E}" destId="{1DB0F3DB-596E-4280-A244-16CD83206A9E}" srcOrd="0" destOrd="0" presId="urn:microsoft.com/office/officeart/2018/2/layout/IconLabelList"/>
    <dgm:cxn modelId="{7400C91C-6EA0-45DB-BC36-F991DCA95C7D}" type="presOf" srcId="{D25D8A39-C9EB-462F-8E0F-7B3E35F232F7}" destId="{BF0AB6C1-7104-48E3-BD2A-287D4C9886EE}" srcOrd="0" destOrd="0" presId="urn:microsoft.com/office/officeart/2018/2/layout/IconLabelList"/>
    <dgm:cxn modelId="{418A6030-2FD3-4949-A5AE-EA9F65C5AF9E}" srcId="{035F153B-8819-404B-9123-7BA1F2CC166E}" destId="{22D48992-981E-4367-ABA7-E2FA62B7A4E8}" srcOrd="3" destOrd="0" parTransId="{06DF6C94-9DFA-4D43-9B27-8D579A572E91}" sibTransId="{8BB1238C-CE8B-4B8A-A7B6-25EE8D6E5664}"/>
    <dgm:cxn modelId="{C186153A-B142-4778-AB5D-F2EF6C6443CB}" type="presOf" srcId="{84BCED00-47D6-4DF9-8E5F-0902DA845D61}" destId="{C839854D-2DEB-4701-AAA4-3F0073EC3262}" srcOrd="0" destOrd="0" presId="urn:microsoft.com/office/officeart/2018/2/layout/IconLabelList"/>
    <dgm:cxn modelId="{653A785F-295A-4E5D-9A37-F714C8C96A10}" srcId="{035F153B-8819-404B-9123-7BA1F2CC166E}" destId="{D25D8A39-C9EB-462F-8E0F-7B3E35F232F7}" srcOrd="2" destOrd="0" parTransId="{F9F8957A-FDF3-44B5-BFEC-ACF134610A25}" sibTransId="{F1FBEB18-76DA-433B-B675-A9E40C13A78A}"/>
    <dgm:cxn modelId="{8D9906A6-6CDB-4E54-B6ED-728BC7EDE645}" type="presOf" srcId="{22D48992-981E-4367-ABA7-E2FA62B7A4E8}" destId="{72987F57-E0F7-41E7-AFEB-B8AFCE285B96}" srcOrd="0" destOrd="0" presId="urn:microsoft.com/office/officeart/2018/2/layout/IconLabelList"/>
    <dgm:cxn modelId="{934682B1-41DC-4A10-82E9-057DB3F0D6D7}" srcId="{035F153B-8819-404B-9123-7BA1F2CC166E}" destId="{84BCED00-47D6-4DF9-8E5F-0902DA845D61}" srcOrd="1" destOrd="0" parTransId="{59A15872-38BB-48DD-8B9A-C4894DDC6B4F}" sibTransId="{C7E54107-9B14-42FF-B8E1-3FC62F7AF779}"/>
    <dgm:cxn modelId="{A7598CBD-6565-45BC-AC71-F2634C586C58}" type="presOf" srcId="{C636E593-DD50-40BB-9C36-3F90B05912FF}" destId="{FE46B776-A4CC-4E56-8956-79FD0E9D0305}" srcOrd="0" destOrd="0" presId="urn:microsoft.com/office/officeart/2018/2/layout/IconLabelList"/>
    <dgm:cxn modelId="{423E6BED-3ED3-4FEB-89CD-26C2ED9D57B7}" srcId="{035F153B-8819-404B-9123-7BA1F2CC166E}" destId="{C636E593-DD50-40BB-9C36-3F90B05912FF}" srcOrd="0" destOrd="0" parTransId="{86D8BEF3-91F9-4B6F-A46A-6A77032A2677}" sibTransId="{6459619D-52D0-4FA8-ABA1-9C8E5D0EBDB1}"/>
    <dgm:cxn modelId="{657DA068-D6F7-4031-BC7C-7A3B5A49273E}" type="presParOf" srcId="{1DB0F3DB-596E-4280-A244-16CD83206A9E}" destId="{36FEB2A1-091A-4D7C-8D33-613E65BD2AB3}" srcOrd="0" destOrd="0" presId="urn:microsoft.com/office/officeart/2018/2/layout/IconLabelList"/>
    <dgm:cxn modelId="{701964BC-8001-4264-B313-6061E800F386}" type="presParOf" srcId="{36FEB2A1-091A-4D7C-8D33-613E65BD2AB3}" destId="{5E350195-0B5B-408F-89DF-458CCB371D8A}" srcOrd="0" destOrd="0" presId="urn:microsoft.com/office/officeart/2018/2/layout/IconLabelList"/>
    <dgm:cxn modelId="{15C5AE04-E053-4C23-B6B3-5E2796D66D86}" type="presParOf" srcId="{36FEB2A1-091A-4D7C-8D33-613E65BD2AB3}" destId="{72AB8131-AC83-43C0-8CD7-C5E9FF184EBF}" srcOrd="1" destOrd="0" presId="urn:microsoft.com/office/officeart/2018/2/layout/IconLabelList"/>
    <dgm:cxn modelId="{05903DB2-A26F-43D6-ACA2-F7565C34C8E1}" type="presParOf" srcId="{36FEB2A1-091A-4D7C-8D33-613E65BD2AB3}" destId="{FE46B776-A4CC-4E56-8956-79FD0E9D0305}" srcOrd="2" destOrd="0" presId="urn:microsoft.com/office/officeart/2018/2/layout/IconLabelList"/>
    <dgm:cxn modelId="{5D91DD3B-7460-45A5-93A3-DBF88621FB99}" type="presParOf" srcId="{1DB0F3DB-596E-4280-A244-16CD83206A9E}" destId="{153C3CED-93C7-45C3-A9D1-E334B005891B}" srcOrd="1" destOrd="0" presId="urn:microsoft.com/office/officeart/2018/2/layout/IconLabelList"/>
    <dgm:cxn modelId="{58ABB5C9-BB5B-4457-83FD-E6DCB1813FA7}" type="presParOf" srcId="{1DB0F3DB-596E-4280-A244-16CD83206A9E}" destId="{36A5EF8B-1962-4EDE-B1DD-6562809CED89}" srcOrd="2" destOrd="0" presId="urn:microsoft.com/office/officeart/2018/2/layout/IconLabelList"/>
    <dgm:cxn modelId="{2753662F-CE02-491A-AA8B-73EA4808149A}" type="presParOf" srcId="{36A5EF8B-1962-4EDE-B1DD-6562809CED89}" destId="{64B43012-97BC-41FC-95F9-F262BD6AA2FD}" srcOrd="0" destOrd="0" presId="urn:microsoft.com/office/officeart/2018/2/layout/IconLabelList"/>
    <dgm:cxn modelId="{4FCA05C1-A9E8-4854-B704-C95DA8991B3B}" type="presParOf" srcId="{36A5EF8B-1962-4EDE-B1DD-6562809CED89}" destId="{27987872-934B-4675-9850-9C3C3013E74A}" srcOrd="1" destOrd="0" presId="urn:microsoft.com/office/officeart/2018/2/layout/IconLabelList"/>
    <dgm:cxn modelId="{DB0F531C-7005-4FA2-8D89-D2C6A45229D7}" type="presParOf" srcId="{36A5EF8B-1962-4EDE-B1DD-6562809CED89}" destId="{C839854D-2DEB-4701-AAA4-3F0073EC3262}" srcOrd="2" destOrd="0" presId="urn:microsoft.com/office/officeart/2018/2/layout/IconLabelList"/>
    <dgm:cxn modelId="{490B7B1A-E6AC-46F4-82A8-EFFFCEE80F2F}" type="presParOf" srcId="{1DB0F3DB-596E-4280-A244-16CD83206A9E}" destId="{394BFE7B-1F03-46DC-8EC0-02AD6DE73490}" srcOrd="3" destOrd="0" presId="urn:microsoft.com/office/officeart/2018/2/layout/IconLabelList"/>
    <dgm:cxn modelId="{42949E76-3CA5-4395-9925-8254395DED36}" type="presParOf" srcId="{1DB0F3DB-596E-4280-A244-16CD83206A9E}" destId="{F2DF1245-8A60-4600-9965-3BA3102D15C8}" srcOrd="4" destOrd="0" presId="urn:microsoft.com/office/officeart/2018/2/layout/IconLabelList"/>
    <dgm:cxn modelId="{B1FCDC4B-839F-46E6-ADDB-88EC9FFFA136}" type="presParOf" srcId="{F2DF1245-8A60-4600-9965-3BA3102D15C8}" destId="{CDD56B4C-B985-4D95-A088-639BFD6268A7}" srcOrd="0" destOrd="0" presId="urn:microsoft.com/office/officeart/2018/2/layout/IconLabelList"/>
    <dgm:cxn modelId="{2BC3329F-7BD3-43A6-A5AD-E60B7780539C}" type="presParOf" srcId="{F2DF1245-8A60-4600-9965-3BA3102D15C8}" destId="{13B33347-BC78-4A1C-B3AE-F005D6B26772}" srcOrd="1" destOrd="0" presId="urn:microsoft.com/office/officeart/2018/2/layout/IconLabelList"/>
    <dgm:cxn modelId="{4B6F289D-852D-4AF8-BA41-F75042D43C61}" type="presParOf" srcId="{F2DF1245-8A60-4600-9965-3BA3102D15C8}" destId="{BF0AB6C1-7104-48E3-BD2A-287D4C9886EE}" srcOrd="2" destOrd="0" presId="urn:microsoft.com/office/officeart/2018/2/layout/IconLabelList"/>
    <dgm:cxn modelId="{2E31A19E-1A56-4264-BFA3-90D60AC0B73A}" type="presParOf" srcId="{1DB0F3DB-596E-4280-A244-16CD83206A9E}" destId="{8348B843-4FD5-4025-BD17-A8A3B1839B80}" srcOrd="5" destOrd="0" presId="urn:microsoft.com/office/officeart/2018/2/layout/IconLabelList"/>
    <dgm:cxn modelId="{3163B514-F4C4-4E40-A1BE-5C45777BDFEE}" type="presParOf" srcId="{1DB0F3DB-596E-4280-A244-16CD83206A9E}" destId="{77E14DC5-CDB3-44CE-8A3E-9B8CAAC01445}" srcOrd="6" destOrd="0" presId="urn:microsoft.com/office/officeart/2018/2/layout/IconLabelList"/>
    <dgm:cxn modelId="{6F134685-F01A-4814-9EFD-3E467E4E42B1}" type="presParOf" srcId="{77E14DC5-CDB3-44CE-8A3E-9B8CAAC01445}" destId="{2964DC09-4B9D-45DA-A767-EADB5459F2DD}" srcOrd="0" destOrd="0" presId="urn:microsoft.com/office/officeart/2018/2/layout/IconLabelList"/>
    <dgm:cxn modelId="{5C016290-2443-41FB-BFD3-DB04B4D6B178}" type="presParOf" srcId="{77E14DC5-CDB3-44CE-8A3E-9B8CAAC01445}" destId="{9CBD6D29-36BB-4FB3-A7B8-4DDCCA2B04F5}" srcOrd="1" destOrd="0" presId="urn:microsoft.com/office/officeart/2018/2/layout/IconLabelList"/>
    <dgm:cxn modelId="{DC3322F4-4576-4B2C-97A4-2B2A9E037AD2}" type="presParOf" srcId="{77E14DC5-CDB3-44CE-8A3E-9B8CAAC01445}" destId="{72987F57-E0F7-41E7-AFEB-B8AFCE285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a:solidFill>
                <a:schemeClr val="bg1"/>
              </a:solidFill>
            </a:rPr>
            <a:t>Conversation driven collaboration</a:t>
          </a:r>
          <a:endParaRPr lang="en-US" sz="2400" kern="1200" dirty="0">
            <a:solidFill>
              <a:schemeClr val="bg1"/>
            </a:solidFill>
          </a:endParaRPr>
        </a:p>
      </dsp:txBody>
      <dsp:txXfrm>
        <a:off x="272324" y="3115087"/>
        <a:ext cx="3365458" cy="765000"/>
      </dsp:txXfrm>
    </dsp:sp>
    <dsp:sp modelId="{E04D1FFF-618F-4950-9AD1-584CB2C29ED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00EC44C-E417-4E85-836E-A2508C843167}">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a:solidFill>
                <a:schemeClr val="bg1"/>
              </a:solidFill>
            </a:rPr>
            <a:t>Take actions by interacting</a:t>
          </a:r>
          <a:endParaRPr lang="nl-NL" sz="2400" kern="1200" dirty="0">
            <a:solidFill>
              <a:schemeClr val="bg1"/>
            </a:solidFill>
          </a:endParaRPr>
        </a:p>
      </dsp:txBody>
      <dsp:txXfrm>
        <a:off x="4226739" y="3115087"/>
        <a:ext cx="3365458" cy="765000"/>
      </dsp:txXfrm>
    </dsp:sp>
    <dsp:sp modelId="{B64AA319-0E2D-4CA3-8B34-078FDCA0B021}">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E60F45-9972-4F5C-BA0E-5EB77CD79ED8}">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a:solidFill>
                <a:schemeClr val="bg1"/>
              </a:solidFill>
            </a:rPr>
            <a:t>Evolution of DevOps</a:t>
          </a:r>
          <a:endParaRPr lang="es-ES" sz="2400" kern="1200" dirty="0">
            <a:solidFill>
              <a:schemeClr val="bg1"/>
            </a:solidFill>
          </a:endParaRPr>
        </a:p>
      </dsp:txBody>
      <dsp:txXfrm>
        <a:off x="8181153" y="3115087"/>
        <a:ext cx="3365458" cy="7650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087428" y="1473374"/>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420228"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bg1"/>
              </a:solidFill>
            </a:rPr>
            <a:t>Faster acknowledgement of alarms and incidents</a:t>
          </a:r>
        </a:p>
      </dsp:txBody>
      <dsp:txXfrm>
        <a:off x="420228" y="2885038"/>
        <a:ext cx="2426183" cy="720000"/>
      </dsp:txXfrm>
    </dsp:sp>
    <dsp:sp modelId="{D6832804-D5F2-47B8-BA70-06380444E003}">
      <dsp:nvSpPr>
        <dsp:cNvPr id="0" name=""/>
        <dsp:cNvSpPr/>
      </dsp:nvSpPr>
      <dsp:spPr>
        <a:xfrm>
          <a:off x="3938194" y="1473374"/>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237970-2C80-4E9F-8963-133E43672847}">
      <dsp:nvSpPr>
        <dsp:cNvPr id="0" name=""/>
        <dsp:cNvSpPr/>
      </dsp:nvSpPr>
      <dsp:spPr>
        <a:xfrm>
          <a:off x="3270993"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bg1"/>
              </a:solidFill>
            </a:rPr>
            <a:t>Rapidly bring together an incident team</a:t>
          </a:r>
          <a:endParaRPr lang="en-US" sz="1800" kern="1200" dirty="0">
            <a:solidFill>
              <a:schemeClr val="bg1"/>
            </a:solidFill>
          </a:endParaRPr>
        </a:p>
      </dsp:txBody>
      <dsp:txXfrm>
        <a:off x="3270993" y="2885038"/>
        <a:ext cx="2426183" cy="720000"/>
      </dsp:txXfrm>
    </dsp:sp>
    <dsp:sp modelId="{41A5DBF5-F662-4772-AC06-BDC6B2053D98}">
      <dsp:nvSpPr>
        <dsp:cNvPr id="0" name=""/>
        <dsp:cNvSpPr/>
      </dsp:nvSpPr>
      <dsp:spPr>
        <a:xfrm>
          <a:off x="6788960" y="1473374"/>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07839E-E115-44F4-AF71-9C48E40B7B8B}">
      <dsp:nvSpPr>
        <dsp:cNvPr id="0" name=""/>
        <dsp:cNvSpPr/>
      </dsp:nvSpPr>
      <dsp:spPr>
        <a:xfrm>
          <a:off x="6121759"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bg1"/>
              </a:solidFill>
            </a:rPr>
            <a:t>Increased automation and control</a:t>
          </a:r>
          <a:endParaRPr lang="en-US" sz="1800" kern="1200" dirty="0">
            <a:solidFill>
              <a:schemeClr val="bg1"/>
            </a:solidFill>
          </a:endParaRPr>
        </a:p>
      </dsp:txBody>
      <dsp:txXfrm>
        <a:off x="6121759" y="2885038"/>
        <a:ext cx="2426183" cy="720000"/>
      </dsp:txXfrm>
    </dsp:sp>
    <dsp:sp modelId="{0AA6C46D-6A1B-42F3-AE95-48FD47E5C9FC}">
      <dsp:nvSpPr>
        <dsp:cNvPr id="0" name=""/>
        <dsp:cNvSpPr/>
      </dsp:nvSpPr>
      <dsp:spPr>
        <a:xfrm>
          <a:off x="9639725" y="1473374"/>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2A3855-A212-4B79-818E-279D635EB8FE}">
      <dsp:nvSpPr>
        <dsp:cNvPr id="0" name=""/>
        <dsp:cNvSpPr/>
      </dsp:nvSpPr>
      <dsp:spPr>
        <a:xfrm>
          <a:off x="8972525"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bg1"/>
              </a:solidFill>
            </a:rPr>
            <a:t>Capture resolution data</a:t>
          </a:r>
          <a:endParaRPr lang="en-US" sz="1800" kern="1200" dirty="0">
            <a:solidFill>
              <a:schemeClr val="bg1"/>
            </a:solidFill>
          </a:endParaRPr>
        </a:p>
      </dsp:txBody>
      <dsp:txXfrm>
        <a:off x="8972525" y="2885038"/>
        <a:ext cx="2426183" cy="7200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D9DA2B-E8AE-4A73-B600-7A49C7755409}">
      <dsp:nvSpPr>
        <dsp:cNvPr id="0" name=""/>
        <dsp:cNvSpPr/>
      </dsp:nvSpPr>
      <dsp:spPr>
        <a:xfrm>
          <a:off x="1274468" y="162185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726313-AF8E-4A81-BEFF-50FE6A558DCC}">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nl-NL" sz="2400" kern="1200">
              <a:solidFill>
                <a:schemeClr val="bg1"/>
              </a:solidFill>
            </a:rPr>
            <a:t>Detection</a:t>
          </a:r>
          <a:endParaRPr lang="en-US" sz="2400" kern="1200">
            <a:solidFill>
              <a:schemeClr val="bg1"/>
            </a:solidFill>
          </a:endParaRPr>
        </a:p>
      </dsp:txBody>
      <dsp:txXfrm>
        <a:off x="779468" y="2736558"/>
        <a:ext cx="1800000" cy="720000"/>
      </dsp:txXfrm>
    </dsp:sp>
    <dsp:sp modelId="{00175490-4E38-4159-88B6-BA217B5D72E9}">
      <dsp:nvSpPr>
        <dsp:cNvPr id="0" name=""/>
        <dsp:cNvSpPr/>
      </dsp:nvSpPr>
      <dsp:spPr>
        <a:xfrm>
          <a:off x="3389468" y="1621854"/>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44F6B8D-5D53-4CB6-AE23-679173C5FEB2}">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nl-NL" sz="2400" kern="1200">
              <a:solidFill>
                <a:schemeClr val="bg1"/>
              </a:solidFill>
            </a:rPr>
            <a:t>Response</a:t>
          </a:r>
          <a:endParaRPr lang="en-US" sz="2400" kern="1200">
            <a:solidFill>
              <a:schemeClr val="bg1"/>
            </a:solidFill>
          </a:endParaRPr>
        </a:p>
      </dsp:txBody>
      <dsp:txXfrm>
        <a:off x="2894468" y="2736558"/>
        <a:ext cx="1800000" cy="720000"/>
      </dsp:txXfrm>
    </dsp:sp>
    <dsp:sp modelId="{D5DE6ACE-CB8B-4FD1-8E43-2B6AFF09D4AE}">
      <dsp:nvSpPr>
        <dsp:cNvPr id="0" name=""/>
        <dsp:cNvSpPr/>
      </dsp:nvSpPr>
      <dsp:spPr>
        <a:xfrm>
          <a:off x="5504468" y="1621854"/>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35B4DFE-25DF-4589-B60C-02CDAB592A55}">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nl-NL" sz="2400" kern="1200">
              <a:solidFill>
                <a:schemeClr val="bg1"/>
              </a:solidFill>
            </a:rPr>
            <a:t>Remediation</a:t>
          </a:r>
          <a:endParaRPr lang="en-US" sz="2400" kern="1200">
            <a:solidFill>
              <a:schemeClr val="bg1"/>
            </a:solidFill>
          </a:endParaRPr>
        </a:p>
      </dsp:txBody>
      <dsp:txXfrm>
        <a:off x="5009468" y="2736558"/>
        <a:ext cx="1800000" cy="720000"/>
      </dsp:txXfrm>
    </dsp:sp>
    <dsp:sp modelId="{BE7BE3DB-BF00-417F-9D5B-3753FC016577}">
      <dsp:nvSpPr>
        <dsp:cNvPr id="0" name=""/>
        <dsp:cNvSpPr/>
      </dsp:nvSpPr>
      <dsp:spPr>
        <a:xfrm>
          <a:off x="7619468" y="162185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C4370E2-6295-4AB7-8A04-CCF484788382}">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nl-NL" sz="2400" kern="1200">
              <a:solidFill>
                <a:schemeClr val="bg1"/>
              </a:solidFill>
            </a:rPr>
            <a:t>Analysis</a:t>
          </a:r>
          <a:endParaRPr lang="en-US" sz="2400" kern="1200">
            <a:solidFill>
              <a:schemeClr val="bg1"/>
            </a:solidFill>
          </a:endParaRPr>
        </a:p>
      </dsp:txBody>
      <dsp:txXfrm>
        <a:off x="7124468" y="2736558"/>
        <a:ext cx="1800000" cy="720000"/>
      </dsp:txXfrm>
    </dsp:sp>
    <dsp:sp modelId="{F014773D-D7E9-4880-940C-A5232F6F45B8}">
      <dsp:nvSpPr>
        <dsp:cNvPr id="0" name=""/>
        <dsp:cNvSpPr/>
      </dsp:nvSpPr>
      <dsp:spPr>
        <a:xfrm>
          <a:off x="9734468" y="1621854"/>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6C10AD9-C00B-4572-8539-84BB46E61991}">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nl-NL" sz="2400" kern="1200">
              <a:solidFill>
                <a:schemeClr val="bg1"/>
              </a:solidFill>
            </a:rPr>
            <a:t>Readiness</a:t>
          </a:r>
          <a:endParaRPr lang="en-US" sz="2400" kern="1200">
            <a:solidFill>
              <a:schemeClr val="bg1"/>
            </a:solidFill>
          </a:endParaRPr>
        </a:p>
      </dsp:txBody>
      <dsp:txXfrm>
        <a:off x="9239468" y="2736558"/>
        <a:ext cx="1800000" cy="7200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A25D0-3C9C-4132-9E64-3A1DD7645575}">
      <dsp:nvSpPr>
        <dsp:cNvPr id="0" name=""/>
        <dsp:cNvSpPr/>
      </dsp:nvSpPr>
      <dsp:spPr>
        <a:xfrm>
          <a:off x="2363787" y="1587"/>
          <a:ext cx="9455149" cy="1626679"/>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456" tIns="413177" rIns="183456" bIns="413177" numCol="1" spcCol="1270" anchor="ctr" anchorCtr="0">
          <a:noAutofit/>
        </a:bodyPr>
        <a:lstStyle/>
        <a:p>
          <a:pPr marL="0" lvl="0" indent="0" algn="l" defTabSz="1066800">
            <a:lnSpc>
              <a:spcPct val="90000"/>
            </a:lnSpc>
            <a:spcBef>
              <a:spcPct val="0"/>
            </a:spcBef>
            <a:spcAft>
              <a:spcPct val="35000"/>
            </a:spcAft>
            <a:buNone/>
          </a:pPr>
          <a:r>
            <a:rPr lang="en-US" sz="2400" kern="1200"/>
            <a:t>Automate and empower with ChatOps</a:t>
          </a:r>
        </a:p>
      </dsp:txBody>
      <dsp:txXfrm>
        <a:off x="2363787" y="1587"/>
        <a:ext cx="9455149" cy="1626679"/>
      </dsp:txXfrm>
    </dsp:sp>
    <dsp:sp modelId="{5559B30C-DBC2-4CFA-95FB-2DE67CD0A658}">
      <dsp:nvSpPr>
        <dsp:cNvPr id="0" name=""/>
        <dsp:cNvSpPr/>
      </dsp:nvSpPr>
      <dsp:spPr>
        <a:xfrm>
          <a:off x="0" y="1587"/>
          <a:ext cx="2363787" cy="1626679"/>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084" tIns="160680" rIns="125084" bIns="160680" numCol="1" spcCol="1270" anchor="ctr" anchorCtr="0">
          <a:noAutofit/>
        </a:bodyPr>
        <a:lstStyle/>
        <a:p>
          <a:pPr marL="0" lvl="0" indent="0" algn="ctr" defTabSz="1244600">
            <a:lnSpc>
              <a:spcPct val="90000"/>
            </a:lnSpc>
            <a:spcBef>
              <a:spcPct val="0"/>
            </a:spcBef>
            <a:spcAft>
              <a:spcPct val="35000"/>
            </a:spcAft>
            <a:buNone/>
          </a:pPr>
          <a:r>
            <a:rPr lang="en-US" sz="2800" kern="1200" dirty="0"/>
            <a:t>Powerful</a:t>
          </a:r>
        </a:p>
      </dsp:txBody>
      <dsp:txXfrm>
        <a:off x="0" y="1587"/>
        <a:ext cx="2363787" cy="1626679"/>
      </dsp:txXfrm>
    </dsp:sp>
    <dsp:sp modelId="{353D636D-F971-4EA1-9D40-92446B842001}">
      <dsp:nvSpPr>
        <dsp:cNvPr id="0" name=""/>
        <dsp:cNvSpPr/>
      </dsp:nvSpPr>
      <dsp:spPr>
        <a:xfrm>
          <a:off x="2363787" y="1725866"/>
          <a:ext cx="9455149" cy="1626679"/>
        </a:xfrm>
        <a:prstGeom prst="rect">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3369881"/>
              <a:satOff val="-11416"/>
              <a:lumOff val="-1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456" tIns="413177" rIns="183456" bIns="413177" numCol="1" spcCol="1270" anchor="ctr" anchorCtr="0">
          <a:noAutofit/>
        </a:bodyPr>
        <a:lstStyle/>
        <a:p>
          <a:pPr marL="0" lvl="0" indent="0" algn="l" defTabSz="1066800">
            <a:lnSpc>
              <a:spcPct val="90000"/>
            </a:lnSpc>
            <a:spcBef>
              <a:spcPct val="0"/>
            </a:spcBef>
            <a:spcAft>
              <a:spcPct val="35000"/>
            </a:spcAft>
            <a:buNone/>
          </a:pPr>
          <a:r>
            <a:rPr lang="en-US" sz="2400" kern="1200" dirty="0"/>
            <a:t>Enables a wide range of scenarios</a:t>
          </a:r>
        </a:p>
      </dsp:txBody>
      <dsp:txXfrm>
        <a:off x="2363787" y="1725866"/>
        <a:ext cx="9455149" cy="1626679"/>
      </dsp:txXfrm>
    </dsp:sp>
    <dsp:sp modelId="{F957FC90-3676-40F5-812E-31E7637502DB}">
      <dsp:nvSpPr>
        <dsp:cNvPr id="0" name=""/>
        <dsp:cNvSpPr/>
      </dsp:nvSpPr>
      <dsp:spPr>
        <a:xfrm>
          <a:off x="0" y="1725866"/>
          <a:ext cx="2363787" cy="1626679"/>
        </a:xfrm>
        <a:prstGeom prst="rect">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084" tIns="160680" rIns="125084" bIns="160680" numCol="1" spcCol="1270" anchor="ctr" anchorCtr="0">
          <a:noAutofit/>
        </a:bodyPr>
        <a:lstStyle/>
        <a:p>
          <a:pPr marL="0" lvl="0" indent="0" algn="ctr" defTabSz="1244600">
            <a:lnSpc>
              <a:spcPct val="90000"/>
            </a:lnSpc>
            <a:spcBef>
              <a:spcPct val="0"/>
            </a:spcBef>
            <a:spcAft>
              <a:spcPct val="35000"/>
            </a:spcAft>
            <a:buNone/>
          </a:pPr>
          <a:r>
            <a:rPr lang="en-US" sz="2800" kern="1200" dirty="0"/>
            <a:t>Extensible</a:t>
          </a:r>
        </a:p>
      </dsp:txBody>
      <dsp:txXfrm>
        <a:off x="0" y="1725866"/>
        <a:ext cx="2363787" cy="1626679"/>
      </dsp:txXfrm>
    </dsp:sp>
    <dsp:sp modelId="{2820B244-729F-4842-A122-F87DFE1BA9AE}">
      <dsp:nvSpPr>
        <dsp:cNvPr id="0" name=""/>
        <dsp:cNvSpPr/>
      </dsp:nvSpPr>
      <dsp:spPr>
        <a:xfrm>
          <a:off x="2363787" y="3450146"/>
          <a:ext cx="9455149" cy="1626679"/>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456" tIns="413177" rIns="183456" bIns="413177" numCol="1" spcCol="1270" anchor="ctr" anchorCtr="0">
          <a:noAutofit/>
        </a:bodyPr>
        <a:lstStyle/>
        <a:p>
          <a:pPr marL="0" lvl="0" indent="0" algn="l" defTabSz="1066800">
            <a:lnSpc>
              <a:spcPct val="90000"/>
            </a:lnSpc>
            <a:spcBef>
              <a:spcPct val="0"/>
            </a:spcBef>
            <a:spcAft>
              <a:spcPct val="35000"/>
            </a:spcAft>
            <a:buNone/>
          </a:pPr>
          <a:r>
            <a:rPr lang="en-US" sz="2400" kern="1200" dirty="0"/>
            <a:t>With Power Platform it’s a piece of cake to implement</a:t>
          </a:r>
        </a:p>
      </dsp:txBody>
      <dsp:txXfrm>
        <a:off x="2363787" y="3450146"/>
        <a:ext cx="9455149" cy="1626679"/>
      </dsp:txXfrm>
    </dsp:sp>
    <dsp:sp modelId="{654A28E6-D5CA-4D30-8375-98FBACAE8487}">
      <dsp:nvSpPr>
        <dsp:cNvPr id="0" name=""/>
        <dsp:cNvSpPr/>
      </dsp:nvSpPr>
      <dsp:spPr>
        <a:xfrm>
          <a:off x="0" y="3450146"/>
          <a:ext cx="2363787" cy="1626679"/>
        </a:xfrm>
        <a:prstGeom prst="rect">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084" tIns="160680" rIns="125084" bIns="160680" numCol="1" spcCol="1270" anchor="ctr" anchorCtr="0">
          <a:noAutofit/>
        </a:bodyPr>
        <a:lstStyle/>
        <a:p>
          <a:pPr marL="0" lvl="0" indent="0" algn="ctr" defTabSz="1244600">
            <a:lnSpc>
              <a:spcPct val="90000"/>
            </a:lnSpc>
            <a:spcBef>
              <a:spcPct val="0"/>
            </a:spcBef>
            <a:spcAft>
              <a:spcPct val="35000"/>
            </a:spcAft>
            <a:buNone/>
          </a:pPr>
          <a:r>
            <a:rPr lang="en-US" sz="2800" kern="1200" dirty="0"/>
            <a:t>Easy</a:t>
          </a:r>
        </a:p>
      </dsp:txBody>
      <dsp:txXfrm>
        <a:off x="0" y="3450146"/>
        <a:ext cx="2363787" cy="16266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A2F0A4-65FD-4E8E-86E4-E4D302EE4FB9}">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5C692A-8CA1-4E87-805C-1C51AF74E3C5}">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solidFill>
                <a:schemeClr val="bg1"/>
              </a:solidFill>
            </a:rPr>
            <a:t>Provide simple UI</a:t>
          </a:r>
          <a:endParaRPr lang="en-US" sz="3600" kern="1200" dirty="0">
            <a:solidFill>
              <a:schemeClr val="bg1"/>
            </a:solidFill>
          </a:endParaRPr>
        </a:p>
      </dsp:txBody>
      <dsp:txXfrm>
        <a:off x="272324" y="3133719"/>
        <a:ext cx="3365458" cy="720000"/>
      </dsp:txXfrm>
    </dsp:sp>
    <dsp:sp modelId="{B00BFFC3-2123-49A0-AD3D-6CAE97783A01}">
      <dsp:nvSpPr>
        <dsp:cNvPr id="0" name=""/>
        <dsp:cNvSpPr/>
      </dsp:nvSpPr>
      <dsp:spPr>
        <a:xfrm>
          <a:off x="5152240" y="1224693"/>
          <a:ext cx="1514456" cy="151445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56469F-DEEE-43EA-A6BA-3E36AE8759E9}">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solidFill>
                <a:schemeClr val="bg1"/>
              </a:solidFill>
            </a:rPr>
            <a:t>Easy automation</a:t>
          </a:r>
          <a:endParaRPr lang="en-US" sz="3600" kern="1200" dirty="0">
            <a:solidFill>
              <a:schemeClr val="bg1"/>
            </a:solidFill>
          </a:endParaRPr>
        </a:p>
      </dsp:txBody>
      <dsp:txXfrm>
        <a:off x="4226739" y="3133719"/>
        <a:ext cx="3365458" cy="720000"/>
      </dsp:txXfrm>
    </dsp:sp>
    <dsp:sp modelId="{90DB560D-A802-48D2-832A-FB75456F5437}">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D0EA60-BB62-482E-9C54-266A643EC460}">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dirty="0">
              <a:solidFill>
                <a:schemeClr val="bg1"/>
              </a:solidFill>
            </a:rPr>
            <a:t>Visibility</a:t>
          </a:r>
        </a:p>
      </dsp:txBody>
      <dsp:txXfrm>
        <a:off x="8181153" y="3133719"/>
        <a:ext cx="3365458"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A2F0A4-65FD-4E8E-86E4-E4D302EE4FB9}">
      <dsp:nvSpPr>
        <dsp:cNvPr id="0" name=""/>
        <dsp:cNvSpPr/>
      </dsp:nvSpPr>
      <dsp:spPr>
        <a:xfrm>
          <a:off x="1274468" y="162185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5C692A-8CA1-4E87-805C-1C51AF74E3C5}">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solidFill>
                <a:schemeClr val="bg1"/>
              </a:solidFill>
            </a:rPr>
            <a:t>Any time, any place, any device</a:t>
          </a:r>
        </a:p>
      </dsp:txBody>
      <dsp:txXfrm>
        <a:off x="779468" y="2736558"/>
        <a:ext cx="1800000" cy="720000"/>
      </dsp:txXfrm>
    </dsp:sp>
    <dsp:sp modelId="{743239DA-3553-4B07-B4F0-B3C052BDCC4B}">
      <dsp:nvSpPr>
        <dsp:cNvPr id="0" name=""/>
        <dsp:cNvSpPr/>
      </dsp:nvSpPr>
      <dsp:spPr>
        <a:xfrm>
          <a:off x="3389468" y="1621854"/>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F718C3-05DF-4860-A875-C2A92DA00FDE}">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a:solidFill>
                <a:schemeClr val="bg1"/>
              </a:solidFill>
            </a:rPr>
            <a:t>Central logging</a:t>
          </a:r>
          <a:endParaRPr lang="en-US" sz="1600" kern="1200" dirty="0">
            <a:solidFill>
              <a:schemeClr val="bg1"/>
            </a:solidFill>
          </a:endParaRPr>
        </a:p>
      </dsp:txBody>
      <dsp:txXfrm>
        <a:off x="2894468" y="2736558"/>
        <a:ext cx="1800000" cy="720000"/>
      </dsp:txXfrm>
    </dsp:sp>
    <dsp:sp modelId="{466C1054-584E-4E67-A0DF-3BFEBF3AE5F2}">
      <dsp:nvSpPr>
        <dsp:cNvPr id="0" name=""/>
        <dsp:cNvSpPr/>
      </dsp:nvSpPr>
      <dsp:spPr>
        <a:xfrm>
          <a:off x="5504468" y="1621854"/>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8C86D74-10FC-447F-BC0B-A579BE7790BC}">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a:solidFill>
                <a:schemeClr val="bg1"/>
              </a:solidFill>
            </a:rPr>
            <a:t>Teach by example</a:t>
          </a:r>
          <a:endParaRPr lang="en-US" sz="1600" kern="1200" dirty="0">
            <a:solidFill>
              <a:schemeClr val="bg1"/>
            </a:solidFill>
          </a:endParaRPr>
        </a:p>
      </dsp:txBody>
      <dsp:txXfrm>
        <a:off x="5009468" y="2736558"/>
        <a:ext cx="1800000" cy="720000"/>
      </dsp:txXfrm>
    </dsp:sp>
    <dsp:sp modelId="{788A3666-BFEF-4A78-8E1E-355FBECE62C4}">
      <dsp:nvSpPr>
        <dsp:cNvPr id="0" name=""/>
        <dsp:cNvSpPr/>
      </dsp:nvSpPr>
      <dsp:spPr>
        <a:xfrm>
          <a:off x="7619468" y="162185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FF7AB6-955D-4CA7-AEAB-0177AA709B35}">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a:solidFill>
                <a:schemeClr val="bg1"/>
              </a:solidFill>
            </a:rPr>
            <a:t>Single entry-point for different services</a:t>
          </a:r>
          <a:endParaRPr lang="en-US" sz="1600" kern="1200" dirty="0">
            <a:solidFill>
              <a:schemeClr val="bg1"/>
            </a:solidFill>
          </a:endParaRPr>
        </a:p>
      </dsp:txBody>
      <dsp:txXfrm>
        <a:off x="7124468" y="2736558"/>
        <a:ext cx="1800000" cy="720000"/>
      </dsp:txXfrm>
    </dsp:sp>
    <dsp:sp modelId="{2032DA44-C1F0-454A-9966-4AC72128034F}">
      <dsp:nvSpPr>
        <dsp:cNvPr id="0" name=""/>
        <dsp:cNvSpPr/>
      </dsp:nvSpPr>
      <dsp:spPr>
        <a:xfrm>
          <a:off x="9734468" y="1621854"/>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E1A63DB-2CCB-4B1B-A4D1-157B8BD58FCB}">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a:solidFill>
                <a:schemeClr val="bg1"/>
              </a:solidFill>
            </a:rPr>
            <a:t>Distributed teams</a:t>
          </a:r>
          <a:endParaRPr lang="en-US" sz="1600" kern="1200" dirty="0">
            <a:solidFill>
              <a:schemeClr val="bg1"/>
            </a:solidFill>
          </a:endParaRPr>
        </a:p>
      </dsp:txBody>
      <dsp:txXfrm>
        <a:off x="9239468" y="2736558"/>
        <a:ext cx="180000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197826" y="1224693"/>
          <a:ext cx="1514456" cy="1514456"/>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dirty="0">
              <a:solidFill>
                <a:schemeClr val="bg1"/>
              </a:solidFill>
            </a:rPr>
            <a:t>No code, low code</a:t>
          </a:r>
        </a:p>
      </dsp:txBody>
      <dsp:txXfrm>
        <a:off x="272324" y="3133719"/>
        <a:ext cx="3365458" cy="720000"/>
      </dsp:txXfrm>
    </dsp:sp>
    <dsp:sp modelId="{7140C434-5BFA-48D4-A3CF-39708F649C32}">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FA2F45-93C3-40C5-88CB-811136DE5224}">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a:solidFill>
                <a:schemeClr val="bg1"/>
              </a:solidFill>
            </a:rPr>
            <a:t>Get started easily</a:t>
          </a:r>
          <a:endParaRPr lang="en-US" sz="3500" kern="1200" dirty="0">
            <a:solidFill>
              <a:schemeClr val="bg1"/>
            </a:solidFill>
          </a:endParaRPr>
        </a:p>
      </dsp:txBody>
      <dsp:txXfrm>
        <a:off x="4226739" y="3133719"/>
        <a:ext cx="3365458" cy="720000"/>
      </dsp:txXfrm>
    </dsp:sp>
    <dsp:sp modelId="{C33C87FA-DEA6-42A2-9D1F-947078579489}">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3296EC5-0E3C-447E-BE5C-79402E87EE87}">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dirty="0">
              <a:solidFill>
                <a:schemeClr val="bg1"/>
              </a:solidFill>
            </a:rPr>
            <a:t>Citizen developers</a:t>
          </a:r>
          <a:endParaRPr lang="nl-NL" sz="3500" kern="1200" dirty="0">
            <a:solidFill>
              <a:schemeClr val="bg1"/>
            </a:solidFill>
          </a:endParaRPr>
        </a:p>
      </dsp:txBody>
      <dsp:txXfrm>
        <a:off x="8181153" y="3133719"/>
        <a:ext cx="3365458"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274468" y="162185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nl-NL" sz="1500" kern="1200">
              <a:solidFill>
                <a:schemeClr val="bg1"/>
              </a:solidFill>
            </a:rPr>
            <a:t>Support for bots</a:t>
          </a:r>
          <a:endParaRPr lang="en-US" sz="1500" kern="1200">
            <a:solidFill>
              <a:schemeClr val="bg1"/>
            </a:solidFill>
          </a:endParaRPr>
        </a:p>
      </dsp:txBody>
      <dsp:txXfrm>
        <a:off x="779468" y="2736558"/>
        <a:ext cx="1800000" cy="720000"/>
      </dsp:txXfrm>
    </dsp:sp>
    <dsp:sp modelId="{8ED2CCE6-4058-4EEF-9EA5-E649D130FAEC}">
      <dsp:nvSpPr>
        <dsp:cNvPr id="0" name=""/>
        <dsp:cNvSpPr/>
      </dsp:nvSpPr>
      <dsp:spPr>
        <a:xfrm>
          <a:off x="3389468" y="1621854"/>
          <a:ext cx="810000" cy="810000"/>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6ECF12A-6830-46A9-9373-2D7D28184C7C}">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nl-NL" sz="1500" kern="1200">
              <a:solidFill>
                <a:schemeClr val="bg1"/>
              </a:solidFill>
            </a:rPr>
            <a:t>Rich messaging capabilities</a:t>
          </a:r>
          <a:endParaRPr lang="en-US" sz="1500" kern="1200">
            <a:solidFill>
              <a:schemeClr val="bg1"/>
            </a:solidFill>
          </a:endParaRPr>
        </a:p>
      </dsp:txBody>
      <dsp:txXfrm>
        <a:off x="2894468" y="2736558"/>
        <a:ext cx="1800000" cy="720000"/>
      </dsp:txXfrm>
    </dsp:sp>
    <dsp:sp modelId="{009C9BD7-8752-4CDA-A262-67B0D1E5824A}">
      <dsp:nvSpPr>
        <dsp:cNvPr id="0" name=""/>
        <dsp:cNvSpPr/>
      </dsp:nvSpPr>
      <dsp:spPr>
        <a:xfrm>
          <a:off x="5504468" y="1621854"/>
          <a:ext cx="810000" cy="810000"/>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19AE583-EA0F-4EC7-AC4C-A01764654DBE}">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nl-NL" sz="1500" kern="1200">
              <a:solidFill>
                <a:schemeClr val="bg1"/>
              </a:solidFill>
            </a:rPr>
            <a:t>Identification and authentication capabilities</a:t>
          </a:r>
          <a:endParaRPr lang="en-US" sz="1500" kern="1200" dirty="0">
            <a:solidFill>
              <a:schemeClr val="bg1"/>
            </a:solidFill>
          </a:endParaRPr>
        </a:p>
      </dsp:txBody>
      <dsp:txXfrm>
        <a:off x="5009468" y="2736558"/>
        <a:ext cx="1800000" cy="720000"/>
      </dsp:txXfrm>
    </dsp:sp>
    <dsp:sp modelId="{44CC7DF6-90F5-4304-A575-C7DD2A21081C}">
      <dsp:nvSpPr>
        <dsp:cNvPr id="0" name=""/>
        <dsp:cNvSpPr/>
      </dsp:nvSpPr>
      <dsp:spPr>
        <a:xfrm>
          <a:off x="7619468" y="1621854"/>
          <a:ext cx="810000" cy="810000"/>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7888F1-92EA-47C9-A538-0813AE8ABEE7}">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nl-NL" sz="1500" kern="1200">
              <a:solidFill>
                <a:schemeClr val="bg1"/>
              </a:solidFill>
            </a:rPr>
            <a:t>Mobile, web and desktop</a:t>
          </a:r>
          <a:endParaRPr lang="en-US" sz="1500" kern="1200">
            <a:solidFill>
              <a:schemeClr val="bg1"/>
            </a:solidFill>
          </a:endParaRPr>
        </a:p>
      </dsp:txBody>
      <dsp:txXfrm>
        <a:off x="7124468" y="2736558"/>
        <a:ext cx="1800000" cy="720000"/>
      </dsp:txXfrm>
    </dsp:sp>
    <dsp:sp modelId="{0EC992DE-81CE-4F8A-976E-051E49878D0B}">
      <dsp:nvSpPr>
        <dsp:cNvPr id="0" name=""/>
        <dsp:cNvSpPr/>
      </dsp:nvSpPr>
      <dsp:spPr>
        <a:xfrm>
          <a:off x="9734468" y="1621854"/>
          <a:ext cx="810000" cy="810000"/>
        </a:xfrm>
        <a:prstGeom prst="rect">
          <a:avLst/>
        </a:prstGeom>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A8E675-D80D-4A4E-9EA7-F297093E0295}">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nl-NL" sz="1500" kern="1200">
              <a:solidFill>
                <a:schemeClr val="bg1"/>
              </a:solidFill>
            </a:rPr>
            <a:t>Wide adoption</a:t>
          </a:r>
          <a:endParaRPr lang="en-US" sz="1500" kern="1200" dirty="0">
            <a:solidFill>
              <a:schemeClr val="bg1"/>
            </a:solidFill>
          </a:endParaRPr>
        </a:p>
      </dsp:txBody>
      <dsp:txXfrm>
        <a:off x="9239468" y="2736558"/>
        <a:ext cx="1800000"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274468" y="1621854"/>
          <a:ext cx="810000" cy="81000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Interact in human language</a:t>
          </a:r>
        </a:p>
      </dsp:txBody>
      <dsp:txXfrm>
        <a:off x="779468" y="2736558"/>
        <a:ext cx="1800000" cy="720000"/>
      </dsp:txXfrm>
    </dsp:sp>
    <dsp:sp modelId="{D6832804-D5F2-47B8-BA70-06380444E003}">
      <dsp:nvSpPr>
        <dsp:cNvPr id="0" name=""/>
        <dsp:cNvSpPr/>
      </dsp:nvSpPr>
      <dsp:spPr>
        <a:xfrm>
          <a:off x="3389468" y="1621854"/>
          <a:ext cx="810000" cy="8100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237970-2C80-4E9F-8963-133E43672847}">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Automate your processes</a:t>
          </a:r>
        </a:p>
      </dsp:txBody>
      <dsp:txXfrm>
        <a:off x="2894468" y="2736558"/>
        <a:ext cx="1800000" cy="720000"/>
      </dsp:txXfrm>
    </dsp:sp>
    <dsp:sp modelId="{41A5DBF5-F662-4772-AC06-BDC6B2053D98}">
      <dsp:nvSpPr>
        <dsp:cNvPr id="0" name=""/>
        <dsp:cNvSpPr/>
      </dsp:nvSpPr>
      <dsp:spPr>
        <a:xfrm>
          <a:off x="5504468" y="1621854"/>
          <a:ext cx="810000" cy="810000"/>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07839E-E115-44F4-AF71-9C48E40B7B8B}">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Get your data where you need it</a:t>
          </a:r>
        </a:p>
      </dsp:txBody>
      <dsp:txXfrm>
        <a:off x="5009468" y="2736558"/>
        <a:ext cx="1800000" cy="720000"/>
      </dsp:txXfrm>
    </dsp:sp>
    <dsp:sp modelId="{9DF4BBE8-234A-4094-BB5D-1C409411AD1F}">
      <dsp:nvSpPr>
        <dsp:cNvPr id="0" name=""/>
        <dsp:cNvSpPr/>
      </dsp:nvSpPr>
      <dsp:spPr>
        <a:xfrm>
          <a:off x="7619468" y="162185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3A0000-26FE-4FAB-9052-758A89D60A55}">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React to your environment</a:t>
          </a:r>
        </a:p>
      </dsp:txBody>
      <dsp:txXfrm>
        <a:off x="7124468" y="2736558"/>
        <a:ext cx="1800000" cy="720000"/>
      </dsp:txXfrm>
    </dsp:sp>
    <dsp:sp modelId="{0AA6C46D-6A1B-42F3-AE95-48FD47E5C9FC}">
      <dsp:nvSpPr>
        <dsp:cNvPr id="0" name=""/>
        <dsp:cNvSpPr/>
      </dsp:nvSpPr>
      <dsp:spPr>
        <a:xfrm>
          <a:off x="9734468" y="1621854"/>
          <a:ext cx="810000" cy="810000"/>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2A3855-A212-4B79-818E-279D635EB8FE}">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solidFill>
                <a:schemeClr val="bg1"/>
              </a:solidFill>
            </a:rPr>
            <a:t>Gain better insights</a:t>
          </a:r>
        </a:p>
      </dsp:txBody>
      <dsp:txXfrm>
        <a:off x="9239468" y="2736558"/>
        <a:ext cx="1800000" cy="720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203995" y="250423"/>
          <a:ext cx="768076" cy="768076"/>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734615" y="1279580"/>
          <a:ext cx="1706835" cy="6827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solidFill>
                <a:schemeClr val="bg1"/>
              </a:solidFill>
            </a:rPr>
            <a:t>More process control</a:t>
          </a:r>
          <a:endParaRPr lang="en-US" sz="2200" kern="1200" dirty="0">
            <a:solidFill>
              <a:schemeClr val="bg1"/>
            </a:solidFill>
          </a:endParaRPr>
        </a:p>
      </dsp:txBody>
      <dsp:txXfrm>
        <a:off x="734615" y="1279580"/>
        <a:ext cx="1706835" cy="682734"/>
      </dsp:txXfrm>
    </dsp:sp>
    <dsp:sp modelId="{E279E656-3986-4E35-95BD-D160864CDC48}">
      <dsp:nvSpPr>
        <dsp:cNvPr id="0" name=""/>
        <dsp:cNvSpPr/>
      </dsp:nvSpPr>
      <dsp:spPr>
        <a:xfrm>
          <a:off x="3209528" y="250423"/>
          <a:ext cx="768076" cy="7680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87E3358-DB44-4F83-8CF7-F3F98E169881}">
      <dsp:nvSpPr>
        <dsp:cNvPr id="0" name=""/>
        <dsp:cNvSpPr/>
      </dsp:nvSpPr>
      <dsp:spPr>
        <a:xfrm>
          <a:off x="2740148" y="1279580"/>
          <a:ext cx="1706835" cy="6827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solidFill>
                <a:schemeClr val="bg1"/>
              </a:solidFill>
            </a:rPr>
            <a:t>Can bring in other services</a:t>
          </a:r>
          <a:endParaRPr lang="en-US" sz="2200" kern="1200" dirty="0">
            <a:solidFill>
              <a:schemeClr val="bg1"/>
            </a:solidFill>
          </a:endParaRPr>
        </a:p>
      </dsp:txBody>
      <dsp:txXfrm>
        <a:off x="2740148" y="1279580"/>
        <a:ext cx="1706835" cy="682734"/>
      </dsp:txXfrm>
    </dsp:sp>
    <dsp:sp modelId="{A1B04932-B09C-4C6E-B103-93D0C3D93AA6}">
      <dsp:nvSpPr>
        <dsp:cNvPr id="0" name=""/>
        <dsp:cNvSpPr/>
      </dsp:nvSpPr>
      <dsp:spPr>
        <a:xfrm>
          <a:off x="2206761" y="2389023"/>
          <a:ext cx="768076" cy="7680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82CF84-973C-4DA5-B925-F7E3E3B2E051}">
      <dsp:nvSpPr>
        <dsp:cNvPr id="0" name=""/>
        <dsp:cNvSpPr/>
      </dsp:nvSpPr>
      <dsp:spPr>
        <a:xfrm>
          <a:off x="1737382" y="3418179"/>
          <a:ext cx="1706835" cy="6827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solidFill>
                <a:schemeClr val="bg1"/>
              </a:solidFill>
            </a:rPr>
            <a:t>Use different tools together</a:t>
          </a:r>
          <a:endParaRPr lang="nl-NL" sz="2200" kern="1200" dirty="0">
            <a:solidFill>
              <a:schemeClr val="bg1"/>
            </a:solidFill>
          </a:endParaRPr>
        </a:p>
      </dsp:txBody>
      <dsp:txXfrm>
        <a:off x="1737382" y="3418179"/>
        <a:ext cx="1706835" cy="68273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A8BB5B-950C-429C-94A5-529C3CEEC2FE}">
      <dsp:nvSpPr>
        <dsp:cNvPr id="0" name=""/>
        <dsp:cNvSpPr/>
      </dsp:nvSpPr>
      <dsp:spPr>
        <a:xfrm>
          <a:off x="1087428" y="1473374"/>
          <a:ext cx="1091782" cy="1091782"/>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C89EA43-C644-4A3D-B4BA-0676FCAACAFF}">
      <dsp:nvSpPr>
        <dsp:cNvPr id="0" name=""/>
        <dsp:cNvSpPr/>
      </dsp:nvSpPr>
      <dsp:spPr>
        <a:xfrm>
          <a:off x="420228"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dirty="0">
              <a:solidFill>
                <a:schemeClr val="bg1"/>
              </a:solidFill>
            </a:rPr>
            <a:t>Acknowledgement and assignment of issues</a:t>
          </a:r>
        </a:p>
      </dsp:txBody>
      <dsp:txXfrm>
        <a:off x="420228" y="2885038"/>
        <a:ext cx="2426183" cy="720000"/>
      </dsp:txXfrm>
    </dsp:sp>
    <dsp:sp modelId="{9D087FE6-D309-4210-A810-17A1F9246E83}">
      <dsp:nvSpPr>
        <dsp:cNvPr id="0" name=""/>
        <dsp:cNvSpPr/>
      </dsp:nvSpPr>
      <dsp:spPr>
        <a:xfrm>
          <a:off x="3938194" y="1473374"/>
          <a:ext cx="1091782" cy="1091782"/>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D694A41-386A-4732-B7CD-535BD817F50C}">
      <dsp:nvSpPr>
        <dsp:cNvPr id="0" name=""/>
        <dsp:cNvSpPr/>
      </dsp:nvSpPr>
      <dsp:spPr>
        <a:xfrm>
          <a:off x="3270993"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solidFill>
                <a:schemeClr val="bg1"/>
              </a:solidFill>
            </a:rPr>
            <a:t>Automate Git setup</a:t>
          </a:r>
          <a:endParaRPr lang="en-US" sz="2000" kern="1200" dirty="0">
            <a:solidFill>
              <a:schemeClr val="bg1"/>
            </a:solidFill>
          </a:endParaRPr>
        </a:p>
      </dsp:txBody>
      <dsp:txXfrm>
        <a:off x="3270993" y="2885038"/>
        <a:ext cx="2426183" cy="720000"/>
      </dsp:txXfrm>
    </dsp:sp>
    <dsp:sp modelId="{5E350195-0B5B-408F-89DF-458CCB371D8A}">
      <dsp:nvSpPr>
        <dsp:cNvPr id="0" name=""/>
        <dsp:cNvSpPr/>
      </dsp:nvSpPr>
      <dsp:spPr>
        <a:xfrm>
          <a:off x="6788960" y="1473374"/>
          <a:ext cx="1091782" cy="1091782"/>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E46B776-A4CC-4E56-8956-79FD0E9D0305}">
      <dsp:nvSpPr>
        <dsp:cNvPr id="0" name=""/>
        <dsp:cNvSpPr/>
      </dsp:nvSpPr>
      <dsp:spPr>
        <a:xfrm>
          <a:off x="6121759"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dirty="0">
              <a:solidFill>
                <a:schemeClr val="bg1"/>
              </a:solidFill>
            </a:rPr>
            <a:t>Pull requests approvals</a:t>
          </a:r>
        </a:p>
      </dsp:txBody>
      <dsp:txXfrm>
        <a:off x="6121759" y="2885038"/>
        <a:ext cx="2426183" cy="720000"/>
      </dsp:txXfrm>
    </dsp:sp>
    <dsp:sp modelId="{90676D76-E89B-4B45-809F-AD5459BBE826}">
      <dsp:nvSpPr>
        <dsp:cNvPr id="0" name=""/>
        <dsp:cNvSpPr/>
      </dsp:nvSpPr>
      <dsp:spPr>
        <a:xfrm>
          <a:off x="9639725" y="1473374"/>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3684B8E-D554-4D24-95A2-6214C54E495B}">
      <dsp:nvSpPr>
        <dsp:cNvPr id="0" name=""/>
        <dsp:cNvSpPr/>
      </dsp:nvSpPr>
      <dsp:spPr>
        <a:xfrm>
          <a:off x="8972525"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dirty="0">
              <a:solidFill>
                <a:schemeClr val="bg1"/>
              </a:solidFill>
            </a:rPr>
            <a:t>Collaborative logging of conversations</a:t>
          </a:r>
        </a:p>
      </dsp:txBody>
      <dsp:txXfrm>
        <a:off x="8972525" y="2885038"/>
        <a:ext cx="2426183"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350195-0B5B-408F-89DF-458CCB371D8A}">
      <dsp:nvSpPr>
        <dsp:cNvPr id="0" name=""/>
        <dsp:cNvSpPr/>
      </dsp:nvSpPr>
      <dsp:spPr>
        <a:xfrm>
          <a:off x="1087428" y="1473374"/>
          <a:ext cx="1091782" cy="1091782"/>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E46B776-A4CC-4E56-8956-79FD0E9D0305}">
      <dsp:nvSpPr>
        <dsp:cNvPr id="0" name=""/>
        <dsp:cNvSpPr/>
      </dsp:nvSpPr>
      <dsp:spPr>
        <a:xfrm>
          <a:off x="420228"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solidFill>
                <a:schemeClr val="bg1"/>
              </a:solidFill>
            </a:rPr>
            <a:t>Quicker allocation of resources</a:t>
          </a:r>
          <a:endParaRPr lang="en-US" sz="1700" kern="1200" dirty="0">
            <a:solidFill>
              <a:schemeClr val="bg1"/>
            </a:solidFill>
          </a:endParaRPr>
        </a:p>
      </dsp:txBody>
      <dsp:txXfrm>
        <a:off x="420228" y="2885038"/>
        <a:ext cx="2426183" cy="720000"/>
      </dsp:txXfrm>
    </dsp:sp>
    <dsp:sp modelId="{64B43012-97BC-41FC-95F9-F262BD6AA2FD}">
      <dsp:nvSpPr>
        <dsp:cNvPr id="0" name=""/>
        <dsp:cNvSpPr/>
      </dsp:nvSpPr>
      <dsp:spPr>
        <a:xfrm>
          <a:off x="3938194" y="1473374"/>
          <a:ext cx="1091782" cy="1091782"/>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39854D-2DEB-4701-AAA4-3F0073EC3262}">
      <dsp:nvSpPr>
        <dsp:cNvPr id="0" name=""/>
        <dsp:cNvSpPr/>
      </dsp:nvSpPr>
      <dsp:spPr>
        <a:xfrm>
          <a:off x="3270993"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solidFill>
                <a:schemeClr val="bg1"/>
              </a:solidFill>
            </a:rPr>
            <a:t>Increased transparency around resource allocation</a:t>
          </a:r>
        </a:p>
      </dsp:txBody>
      <dsp:txXfrm>
        <a:off x="3270993" y="2885038"/>
        <a:ext cx="2426183" cy="720000"/>
      </dsp:txXfrm>
    </dsp:sp>
    <dsp:sp modelId="{CDD56B4C-B985-4D95-A088-639BFD6268A7}">
      <dsp:nvSpPr>
        <dsp:cNvPr id="0" name=""/>
        <dsp:cNvSpPr/>
      </dsp:nvSpPr>
      <dsp:spPr>
        <a:xfrm>
          <a:off x="6788960" y="1473374"/>
          <a:ext cx="1091782" cy="1091782"/>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0AB6C1-7104-48E3-BD2A-287D4C9886EE}">
      <dsp:nvSpPr>
        <dsp:cNvPr id="0" name=""/>
        <dsp:cNvSpPr/>
      </dsp:nvSpPr>
      <dsp:spPr>
        <a:xfrm>
          <a:off x="6121759"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solidFill>
                <a:schemeClr val="bg1"/>
              </a:solidFill>
            </a:rPr>
            <a:t>Place user in control while maintaining governance</a:t>
          </a:r>
          <a:endParaRPr lang="en-US" sz="1700" kern="1200" dirty="0">
            <a:solidFill>
              <a:schemeClr val="bg1"/>
            </a:solidFill>
          </a:endParaRPr>
        </a:p>
      </dsp:txBody>
      <dsp:txXfrm>
        <a:off x="6121759" y="2885038"/>
        <a:ext cx="2426183" cy="720000"/>
      </dsp:txXfrm>
    </dsp:sp>
    <dsp:sp modelId="{2964DC09-4B9D-45DA-A767-EADB5459F2DD}">
      <dsp:nvSpPr>
        <dsp:cNvPr id="0" name=""/>
        <dsp:cNvSpPr/>
      </dsp:nvSpPr>
      <dsp:spPr>
        <a:xfrm>
          <a:off x="9639725" y="1473374"/>
          <a:ext cx="1091782" cy="1091782"/>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987F57-E0F7-41E7-AFEB-B8AFCE285B96}">
      <dsp:nvSpPr>
        <dsp:cNvPr id="0" name=""/>
        <dsp:cNvSpPr/>
      </dsp:nvSpPr>
      <dsp:spPr>
        <a:xfrm>
          <a:off x="8972525"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solidFill>
                <a:schemeClr val="bg1"/>
              </a:solidFill>
            </a:rPr>
            <a:t>Spend more time on important tasks</a:t>
          </a:r>
          <a:endParaRPr lang="en-US" sz="1700" kern="1200" dirty="0">
            <a:solidFill>
              <a:schemeClr val="bg1"/>
            </a:solidFill>
          </a:endParaRPr>
        </a:p>
      </dsp:txBody>
      <dsp:txXfrm>
        <a:off x="8972525" y="2885038"/>
        <a:ext cx="2426183"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2.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00.sv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9.png>
</file>

<file path=ppt/media/image11.png>
</file>

<file path=ppt/media/image110.jpeg>
</file>

<file path=ppt/media/image111.png>
</file>

<file path=ppt/media/image112.png>
</file>

<file path=ppt/media/image113.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e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png>
</file>

<file path=ppt/media/image62.svg>
</file>

<file path=ppt/media/image63.png>
</file>

<file path=ppt/media/image64.svg>
</file>

<file path=ppt/media/image65.png>
</file>

<file path=ppt/media/image66.svg>
</file>

<file path=ppt/media/image67.png>
</file>

<file path=ppt/media/image68.jpe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jpeg>
</file>

<file path=ppt/media/image79.png>
</file>

<file path=ppt/media/image8.sv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jpeg>
</file>

<file path=ppt/media/image9.png>
</file>

<file path=ppt/media/image90.jpeg>
</file>

<file path=ppt/media/image91.pn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28/11/2020</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blog.yellowant.com/advanced-chatops-with-microsoft-teams-part-1-1845acdc11a5"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blog.yellowant.com/advanced-chatops-with-microsoft-teams-part-1-1845acdc11a5"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hatbotslife.com/advanced-chatops-with-microsoft-teams-part-2-real-world-use-cases-d66dfbb3415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hatbotslife.com/advanced-chatops-with-microsoft-teams-part-2-real-world-use-cases-d66dfbb3415a"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evkimchi.com/2020/03/05/implementing-chatops-on-github-actions/"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chatbotslife.com/advanced-chatops-with-microsoft-teams-part-2-real-world-use-cases-d66dfbb3415a"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hatbotslife.com/advanced-chatops-with-microsoft-teams-part-2-real-world-use-cases-d66dfbb3415a"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agerduty.com/blog/what-is-chatop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Rustig</a:t>
            </a:r>
            <a:r>
              <a:rPr lang="en-US" dirty="0"/>
              <a:t> </a:t>
            </a:r>
            <a:r>
              <a:rPr lang="en-US" dirty="0" err="1"/>
              <a:t>spreken</a:t>
            </a:r>
            <a:endParaRPr lang="en-US" dirty="0"/>
          </a:p>
          <a:p>
            <a:r>
              <a:rPr lang="en-US" dirty="0" err="1"/>
              <a:t>Niet</a:t>
            </a:r>
            <a:r>
              <a:rPr lang="en-US" dirty="0"/>
              <a:t> te </a:t>
            </a:r>
            <a:r>
              <a:rPr lang="en-US" dirty="0" err="1"/>
              <a:t>veel</a:t>
            </a:r>
            <a:r>
              <a:rPr lang="en-US" dirty="0"/>
              <a:t> </a:t>
            </a:r>
            <a:r>
              <a:rPr lang="en-US" dirty="0" err="1"/>
              <a:t>tekst</a:t>
            </a:r>
            <a:r>
              <a:rPr lang="en-US" dirty="0"/>
              <a:t> </a:t>
            </a:r>
            <a:r>
              <a:rPr lang="en-US" dirty="0" err="1"/>
              <a:t>bij</a:t>
            </a:r>
            <a:r>
              <a:rPr lang="en-US" dirty="0"/>
              <a:t> slides</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11/28/2020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08637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https://blog.yellowant.com/advanced-chatops-with-microsoft-teams-part-1-1845acdc11a5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12</a:t>
            </a:fld>
            <a:endParaRPr lang="en-NL"/>
          </a:p>
        </p:txBody>
      </p:sp>
    </p:spTree>
    <p:extLst>
      <p:ext uri="{BB962C8B-B14F-4D97-AF65-F5344CB8AC3E}">
        <p14:creationId xmlns:p14="http://schemas.microsoft.com/office/powerpoint/2010/main" val="1592977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an advanced </a:t>
            </a:r>
            <a:r>
              <a:rPr lang="en-US" dirty="0" err="1"/>
              <a:t>ChatOps</a:t>
            </a:r>
            <a:r>
              <a:rPr lang="en-US" dirty="0"/>
              <a:t> implementation to succeed within a communication platform, there needs to be a couple of things in place:</a:t>
            </a:r>
          </a:p>
          <a:p>
            <a:r>
              <a:rPr lang="en-US" dirty="0"/>
              <a:t>Support for bots (check)</a:t>
            </a:r>
          </a:p>
          <a:p>
            <a:r>
              <a:rPr lang="en-US" dirty="0"/>
              <a:t>Rich messaging including Message Attachments, Fields, Buttons, Dropdowns and most importantly, Dialog inputs (check)</a:t>
            </a:r>
          </a:p>
          <a:p>
            <a:r>
              <a:rPr lang="en-US" dirty="0"/>
              <a:t>A robust and well documented API with publicly available wrappers and well defined auth scopes (check)</a:t>
            </a:r>
          </a:p>
          <a:p>
            <a:r>
              <a:rPr lang="en-US" dirty="0"/>
              <a:t>Mobile, Web and Desktop presence (check)</a:t>
            </a:r>
          </a:p>
          <a:p>
            <a:r>
              <a:rPr lang="en-US" dirty="0"/>
              <a:t>Public Channels and Private Groups (check)</a:t>
            </a:r>
          </a:p>
          <a:p>
            <a:r>
              <a:rPr lang="en-US" dirty="0"/>
              <a:t>The most important factor that determines if a </a:t>
            </a:r>
            <a:r>
              <a:rPr lang="en-US" dirty="0" err="1"/>
              <a:t>ChatOps</a:t>
            </a:r>
            <a:r>
              <a:rPr lang="en-US" dirty="0"/>
              <a:t> implementation will fail or succeed in an organization (and by succeed, I mean widely adopted and daily engaged with by users) is ease of interaction.</a:t>
            </a:r>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r>
              <a:rPr lang="nl-NL" dirty="0">
                <a:hlinkClick r:id="rId3"/>
              </a:rPr>
              <a:t>https://blog.yellowant.com/advanced-chatops-with-microsoft-teams-part-1-1845acdc11a5</a:t>
            </a:r>
            <a:endParaRPr lang="nl-NL" dirty="0"/>
          </a:p>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13</a:t>
            </a:fld>
            <a:endParaRPr lang="en-US"/>
          </a:p>
        </p:txBody>
      </p:sp>
    </p:spTree>
    <p:extLst>
      <p:ext uri="{BB962C8B-B14F-4D97-AF65-F5344CB8AC3E}">
        <p14:creationId xmlns:p14="http://schemas.microsoft.com/office/powerpoint/2010/main" val="16116295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14</a:t>
            </a:fld>
            <a:endParaRPr lang="en-US"/>
          </a:p>
        </p:txBody>
      </p:sp>
    </p:spTree>
    <p:extLst>
      <p:ext uri="{BB962C8B-B14F-4D97-AF65-F5344CB8AC3E}">
        <p14:creationId xmlns:p14="http://schemas.microsoft.com/office/powerpoint/2010/main" val="38844601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16</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15</a:t>
            </a:fld>
            <a:endParaRPr lang="en-NL"/>
          </a:p>
        </p:txBody>
      </p:sp>
    </p:spTree>
    <p:extLst>
      <p:ext uri="{BB962C8B-B14F-4D97-AF65-F5344CB8AC3E}">
        <p14:creationId xmlns:p14="http://schemas.microsoft.com/office/powerpoint/2010/main" val="4250860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2055352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hlinkClick r:id="rId3"/>
              </a:rPr>
              <a:t>https://chatbotslife.com/advanced-chatops-with-microsoft-teams-part-2-real-world-use-cases-d66dfbb3415a</a:t>
            </a:r>
            <a:endParaRPr lang="nl-NL"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18</a:t>
            </a:fld>
            <a:endParaRPr lang="en-NL"/>
          </a:p>
        </p:txBody>
      </p:sp>
    </p:spTree>
    <p:extLst>
      <p:ext uri="{BB962C8B-B14F-4D97-AF65-F5344CB8AC3E}">
        <p14:creationId xmlns:p14="http://schemas.microsoft.com/office/powerpoint/2010/main" val="80623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18</a:t>
            </a:r>
          </a:p>
          <a:p>
            <a:r>
              <a:rPr lang="en-US" dirty="0"/>
              <a:t>Use PVA for user-initiated conversations in chat with bot</a:t>
            </a:r>
          </a:p>
          <a:p>
            <a:r>
              <a:rPr lang="en-US" dirty="0"/>
              <a:t>Fetch open tasks in Azure DevOps in chat with bot</a:t>
            </a:r>
          </a:p>
          <a:p>
            <a:r>
              <a:rPr lang="en-US" dirty="0"/>
              <a:t>Create new task in chat with bot</a:t>
            </a:r>
          </a:p>
          <a:p>
            <a:r>
              <a:rPr lang="en-US" dirty="0"/>
              <a:t>Show create task in Azure DevOps and click on link to branch for task in GitHub</a:t>
            </a:r>
          </a:p>
          <a:p>
            <a:r>
              <a:rPr lang="en-US" dirty="0"/>
              <a:t>Update README file create pull request</a:t>
            </a:r>
          </a:p>
          <a:p>
            <a:r>
              <a:rPr lang="en-US" dirty="0"/>
              <a:t>Notify when pull request created in Teams channel</a:t>
            </a:r>
          </a:p>
          <a:p>
            <a:r>
              <a:rPr lang="en-US" dirty="0"/>
              <a:t>Approve pull request</a:t>
            </a:r>
          </a:p>
          <a:p>
            <a:r>
              <a:rPr lang="en-US" dirty="0"/>
              <a:t>Show approved pull request</a:t>
            </a:r>
          </a:p>
          <a:p>
            <a:endParaRPr lang="en-GB" dirty="0"/>
          </a:p>
          <a:p>
            <a:endParaRPr lang="en-GB" dirty="0"/>
          </a:p>
          <a:p>
            <a:r>
              <a:rPr lang="en-GB" dirty="0"/>
              <a:t>Power Virtual Agent - </a:t>
            </a:r>
            <a:r>
              <a:rPr lang="en-US" b="1" dirty="0"/>
              <a:t>Implementing </a:t>
            </a:r>
            <a:r>
              <a:rPr lang="en-US" b="1" dirty="0" err="1"/>
              <a:t>ChatOps</a:t>
            </a:r>
            <a:r>
              <a:rPr lang="en-US" b="1" dirty="0"/>
              <a:t> using Microsoft Power Platform - Demo 1 - Retrieve my Azure DevOps tasks</a:t>
            </a:r>
          </a:p>
          <a:p>
            <a:r>
              <a:rPr lang="en-US" b="0" dirty="0"/>
              <a:t>Power Automate (open via PVA) - </a:t>
            </a:r>
            <a:r>
              <a:rPr lang="en-US" b="1" dirty="0"/>
              <a:t>Implementing </a:t>
            </a:r>
            <a:r>
              <a:rPr lang="en-US" b="1" dirty="0" err="1"/>
              <a:t>ChatOps</a:t>
            </a:r>
            <a:r>
              <a:rPr lang="en-US" b="1" dirty="0"/>
              <a:t> using Microsoft Power Platform - Demo 1 - </a:t>
            </a:r>
            <a:r>
              <a:rPr lang="en-US" b="1" i="0" dirty="0">
                <a:solidFill>
                  <a:srgbClr val="333333"/>
                </a:solidFill>
                <a:effectLst/>
                <a:latin typeface="Segoe UI" panose="020B0502040204020203" pitchFamily="34" charset="0"/>
              </a:rPr>
              <a:t>Retrieve my Azure DevOps tasks</a:t>
            </a:r>
          </a:p>
          <a:p>
            <a:endParaRPr lang="en-US" b="0" dirty="0"/>
          </a:p>
          <a:p>
            <a:r>
              <a:rPr lang="en-GB" dirty="0"/>
              <a:t>Power Virtual Agent - </a:t>
            </a:r>
            <a:r>
              <a:rPr lang="en-US" b="1" dirty="0"/>
              <a:t>Implementing </a:t>
            </a:r>
            <a:r>
              <a:rPr lang="en-US" b="1" dirty="0" err="1"/>
              <a:t>ChatOps</a:t>
            </a:r>
            <a:r>
              <a:rPr lang="en-US" b="1" dirty="0"/>
              <a:t> using Microsoft Power Platform - Demo 1 - Create Azure DevOps work item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Power Automate (open via PVA) - </a:t>
            </a:r>
            <a:r>
              <a:rPr lang="en-US" b="1" dirty="0"/>
              <a:t>Implementing </a:t>
            </a:r>
            <a:r>
              <a:rPr lang="en-US" b="1" dirty="0" err="1"/>
              <a:t>ChatOps</a:t>
            </a:r>
            <a:r>
              <a:rPr lang="en-US" b="1" dirty="0"/>
              <a:t> using Microsoft Power Platform - Demo 1 - </a:t>
            </a:r>
            <a:r>
              <a:rPr lang="en-US" b="1" i="0" dirty="0">
                <a:solidFill>
                  <a:srgbClr val="333333"/>
                </a:solidFill>
                <a:effectLst/>
                <a:latin typeface="Segoe UI" panose="020B0502040204020203" pitchFamily="34" charset="0"/>
              </a:rPr>
              <a:t>Create Azure DevOps work item</a:t>
            </a:r>
          </a:p>
          <a:p>
            <a:endParaRPr lang="nl-NL" b="1" dirty="0"/>
          </a:p>
        </p:txBody>
      </p:sp>
      <p:sp>
        <p:nvSpPr>
          <p:cNvPr id="4" name="Slide Number Placeholder 3"/>
          <p:cNvSpPr>
            <a:spLocks noGrp="1"/>
          </p:cNvSpPr>
          <p:nvPr>
            <p:ph type="sldNum" sz="quarter" idx="5"/>
          </p:nvPr>
        </p:nvSpPr>
        <p:spPr/>
        <p:txBody>
          <a:bodyPr/>
          <a:lstStyle/>
          <a:p>
            <a:fld id="{E29B23AF-B307-4138-8F5D-226D81F8071C}" type="slidenum">
              <a:rPr lang="en-NL" smtClean="0"/>
              <a:t>19</a:t>
            </a:fld>
            <a:endParaRPr lang="en-NL"/>
          </a:p>
        </p:txBody>
      </p:sp>
    </p:spTree>
    <p:extLst>
      <p:ext uri="{BB962C8B-B14F-4D97-AF65-F5344CB8AC3E}">
        <p14:creationId xmlns:p14="http://schemas.microsoft.com/office/powerpoint/2010/main" val="25598748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23</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739130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nl-NL" dirty="0">
                <a:hlinkClick r:id="rId3"/>
              </a:rPr>
              <a:t>https://chatbotslife.com/advanced-chatops-with-microsoft-teams-part-2-real-world-use-cases-d66dfbb3415a</a:t>
            </a:r>
            <a:endParaRPr lang="nl-NL"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1691993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26</a:t>
            </a:r>
          </a:p>
          <a:p>
            <a:r>
              <a:rPr lang="nl-NL" dirty="0"/>
              <a:t>Team member </a:t>
            </a:r>
            <a:r>
              <a:rPr lang="nl-NL" dirty="0" err="1"/>
              <a:t>asks</a:t>
            </a:r>
            <a:r>
              <a:rPr lang="nl-NL" dirty="0"/>
              <a:t> </a:t>
            </a:r>
            <a:r>
              <a:rPr lang="nl-NL" dirty="0" err="1"/>
              <a:t>for</a:t>
            </a:r>
            <a:r>
              <a:rPr lang="nl-NL" dirty="0"/>
              <a:t> new resource via context menu</a:t>
            </a:r>
          </a:p>
          <a:p>
            <a:r>
              <a:rPr lang="nl-NL" dirty="0"/>
              <a:t>Show </a:t>
            </a:r>
            <a:r>
              <a:rPr lang="nl-NL" dirty="0" err="1"/>
              <a:t>overview</a:t>
            </a:r>
            <a:r>
              <a:rPr lang="nl-NL" dirty="0"/>
              <a:t> of </a:t>
            </a:r>
            <a:r>
              <a:rPr lang="nl-NL" dirty="0" err="1"/>
              <a:t>possible</a:t>
            </a:r>
            <a:r>
              <a:rPr lang="nl-NL" dirty="0"/>
              <a:t> resources (VM, Storage, Database, Web App)</a:t>
            </a:r>
          </a:p>
          <a:p>
            <a:r>
              <a:rPr lang="nl-NL" dirty="0" err="1"/>
              <a:t>Choose</a:t>
            </a:r>
            <a:r>
              <a:rPr lang="nl-NL" dirty="0"/>
              <a:t> Storage Account</a:t>
            </a:r>
          </a:p>
          <a:p>
            <a:r>
              <a:rPr lang="nl-NL" dirty="0" err="1"/>
              <a:t>Ask</a:t>
            </a:r>
            <a:r>
              <a:rPr lang="nl-NL" dirty="0"/>
              <a:t> input </a:t>
            </a:r>
            <a:r>
              <a:rPr lang="nl-NL" dirty="0" err="1"/>
              <a:t>from</a:t>
            </a:r>
            <a:r>
              <a:rPr lang="nl-NL" dirty="0"/>
              <a:t> team member </a:t>
            </a:r>
            <a:r>
              <a:rPr lang="nl-NL" dirty="0" err="1"/>
              <a:t>for</a:t>
            </a:r>
            <a:r>
              <a:rPr lang="nl-NL" dirty="0"/>
              <a:t> parameters</a:t>
            </a:r>
          </a:p>
          <a:p>
            <a:r>
              <a:rPr lang="nl-NL" dirty="0" err="1"/>
              <a:t>After</a:t>
            </a:r>
            <a:r>
              <a:rPr lang="nl-NL" dirty="0"/>
              <a:t> </a:t>
            </a:r>
            <a:r>
              <a:rPr lang="nl-NL" dirty="0" err="1"/>
              <a:t>choosing</a:t>
            </a:r>
            <a:r>
              <a:rPr lang="nl-NL" dirty="0"/>
              <a:t> resource (storage) </a:t>
            </a:r>
            <a:r>
              <a:rPr lang="nl-NL" dirty="0" err="1"/>
              <a:t>and</a:t>
            </a:r>
            <a:r>
              <a:rPr lang="nl-NL" dirty="0"/>
              <a:t> inputs, </a:t>
            </a:r>
            <a:r>
              <a:rPr lang="nl-NL" dirty="0" err="1"/>
              <a:t>ask</a:t>
            </a:r>
            <a:r>
              <a:rPr lang="nl-NL" dirty="0"/>
              <a:t> manager </a:t>
            </a:r>
            <a:r>
              <a:rPr lang="nl-NL" dirty="0" err="1"/>
              <a:t>for</a:t>
            </a:r>
            <a:r>
              <a:rPr lang="nl-NL" dirty="0"/>
              <a:t> </a:t>
            </a:r>
            <a:r>
              <a:rPr lang="nl-NL" dirty="0" err="1"/>
              <a:t>approval</a:t>
            </a:r>
            <a:endParaRPr lang="nl-NL" dirty="0"/>
          </a:p>
          <a:p>
            <a:r>
              <a:rPr lang="nl-NL" dirty="0" err="1"/>
              <a:t>After</a:t>
            </a:r>
            <a:r>
              <a:rPr lang="nl-NL" dirty="0"/>
              <a:t> </a:t>
            </a:r>
            <a:r>
              <a:rPr lang="nl-NL" dirty="0" err="1"/>
              <a:t>approval</a:t>
            </a:r>
            <a:r>
              <a:rPr lang="nl-NL" dirty="0"/>
              <a:t>, </a:t>
            </a:r>
            <a:r>
              <a:rPr lang="nl-NL" dirty="0" err="1"/>
              <a:t>deploy</a:t>
            </a:r>
            <a:r>
              <a:rPr lang="nl-NL" dirty="0"/>
              <a:t> </a:t>
            </a:r>
            <a:r>
              <a:rPr lang="nl-NL" dirty="0" err="1"/>
              <a:t>infrastructure</a:t>
            </a:r>
            <a:endParaRPr lang="nl-NL" dirty="0"/>
          </a:p>
          <a:p>
            <a:endParaRPr lang="nl-NL" dirty="0"/>
          </a:p>
          <a:p>
            <a:r>
              <a:rPr lang="nl-NL" dirty="0"/>
              <a:t>https://devblogs.microsoft.com/devops/announcing-general-availability-of-azure-pipelines-yaml-cd/?WT.mc_id=AZ-MVP-5002326</a:t>
            </a:r>
          </a:p>
          <a:p>
            <a:r>
              <a:rPr lang="nl-NL" dirty="0">
                <a:hlinkClick r:id="rId3"/>
              </a:rPr>
              <a:t>https://devkimchi.com/2020/03/05/implementing-chatops-on-github-actions/</a:t>
            </a:r>
            <a:endParaRPr lang="nl-NL" dirty="0"/>
          </a:p>
          <a:p>
            <a:r>
              <a:rPr lang="nl-NL" dirty="0">
                <a:hlinkClick r:id="rId4"/>
              </a:rPr>
              <a:t>https://chatbotslife.com/advanced-chatops-with-microsoft-teams-part-2-real-world-use-cases-d66dfbb3415a</a:t>
            </a:r>
            <a:endParaRPr lang="nl-NL"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3427503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31</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3850476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26</a:t>
            </a:fld>
            <a:endParaRPr lang="en-US"/>
          </a:p>
        </p:txBody>
      </p:sp>
    </p:spTree>
    <p:extLst>
      <p:ext uri="{BB962C8B-B14F-4D97-AF65-F5344CB8AC3E}">
        <p14:creationId xmlns:p14="http://schemas.microsoft.com/office/powerpoint/2010/main" val="4135954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Monitoring, </a:t>
            </a:r>
            <a:r>
              <a:rPr lang="nl-NL" dirty="0" err="1"/>
              <a:t>metrics</a:t>
            </a:r>
            <a:r>
              <a:rPr lang="nl-NL" dirty="0"/>
              <a:t>, </a:t>
            </a:r>
            <a:r>
              <a:rPr lang="nl-NL" dirty="0" err="1"/>
              <a:t>tresholds</a:t>
            </a:r>
            <a:endParaRPr lang="nl-NL" dirty="0"/>
          </a:p>
          <a:p>
            <a:r>
              <a:rPr lang="nl-NL" dirty="0"/>
              <a:t>Alerting, on-call, </a:t>
            </a:r>
            <a:r>
              <a:rPr lang="nl-NL" dirty="0" err="1"/>
              <a:t>escalation</a:t>
            </a:r>
            <a:endParaRPr lang="nl-NL" dirty="0"/>
          </a:p>
          <a:p>
            <a:r>
              <a:rPr lang="nl-NL" dirty="0" err="1"/>
              <a:t>Fixes</a:t>
            </a:r>
            <a:r>
              <a:rPr lang="nl-NL" dirty="0"/>
              <a:t>, tickets, deployment</a:t>
            </a:r>
          </a:p>
          <a:p>
            <a:r>
              <a:rPr lang="nl-NL" dirty="0"/>
              <a:t>Post </a:t>
            </a:r>
            <a:r>
              <a:rPr lang="nl-NL" dirty="0" err="1"/>
              <a:t>mortem</a:t>
            </a:r>
            <a:r>
              <a:rPr lang="nl-NL" dirty="0"/>
              <a:t>, </a:t>
            </a:r>
            <a:r>
              <a:rPr lang="nl-NL" dirty="0" err="1"/>
              <a:t>how</a:t>
            </a:r>
            <a:r>
              <a:rPr lang="nl-NL" dirty="0"/>
              <a:t> or </a:t>
            </a:r>
            <a:r>
              <a:rPr lang="nl-NL" dirty="0" err="1"/>
              <a:t>why</a:t>
            </a:r>
            <a:r>
              <a:rPr lang="nl-NL" dirty="0"/>
              <a:t>, </a:t>
            </a:r>
            <a:r>
              <a:rPr lang="nl-NL" dirty="0" err="1"/>
              <a:t>understand</a:t>
            </a:r>
            <a:endParaRPr lang="nl-NL" dirty="0"/>
          </a:p>
          <a:p>
            <a:r>
              <a:rPr lang="nl-NL" dirty="0" err="1"/>
              <a:t>Improve</a:t>
            </a:r>
            <a:r>
              <a:rPr lang="nl-NL" dirty="0"/>
              <a:t>, game </a:t>
            </a:r>
            <a:r>
              <a:rPr lang="nl-NL" dirty="0" err="1"/>
              <a:t>days</a:t>
            </a:r>
            <a:r>
              <a:rPr lang="nl-NL" dirty="0"/>
              <a:t>, </a:t>
            </a:r>
            <a:r>
              <a:rPr lang="nl-NL" dirty="0" err="1"/>
              <a:t>learning</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27</a:t>
            </a:fld>
            <a:endParaRPr lang="en-NL"/>
          </a:p>
        </p:txBody>
      </p:sp>
    </p:spTree>
    <p:extLst>
      <p:ext uri="{BB962C8B-B14F-4D97-AF65-F5344CB8AC3E}">
        <p14:creationId xmlns:p14="http://schemas.microsoft.com/office/powerpoint/2010/main" val="1542704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34</a:t>
            </a:r>
          </a:p>
          <a:p>
            <a:r>
              <a:rPr lang="en-US" dirty="0"/>
              <a:t>Get alarm pushed from Azure in real-time as notification in Teams (trigger in VS Code)</a:t>
            </a:r>
          </a:p>
          <a:p>
            <a:r>
              <a:rPr lang="en-US" dirty="0"/>
              <a:t>Get alert in Teams</a:t>
            </a:r>
          </a:p>
          <a:p>
            <a:r>
              <a:rPr lang="en-US" dirty="0"/>
              <a:t>Decide on action with buttons</a:t>
            </a:r>
          </a:p>
          <a:p>
            <a:r>
              <a:rPr lang="en-US" dirty="0"/>
              <a:t>Create incident with title &lt;</a:t>
            </a:r>
            <a:r>
              <a:rPr lang="en-US" dirty="0" err="1"/>
              <a:t>conferencename</a:t>
            </a:r>
            <a:r>
              <a:rPr lang="en-US" dirty="0"/>
              <a:t>&gt;</a:t>
            </a:r>
          </a:p>
          <a:p>
            <a:r>
              <a:rPr lang="en-US" dirty="0"/>
              <a:t>Notify users that incident is in progress</a:t>
            </a:r>
          </a:p>
          <a:p>
            <a:r>
              <a:rPr lang="en-US" dirty="0"/>
              <a:t>Create war-room channel in Teams where discussion can happen</a:t>
            </a:r>
          </a:p>
          <a:p>
            <a:r>
              <a:rPr lang="en-US" dirty="0"/>
              <a:t>Send notifications to users on specific milestones and updates</a:t>
            </a:r>
          </a:p>
          <a:p>
            <a:r>
              <a:rPr lang="en-US" dirty="0"/>
              <a:t>Archive channel once resolved</a:t>
            </a:r>
          </a:p>
          <a:p>
            <a:r>
              <a:rPr lang="en-US" dirty="0"/>
              <a:t>Show incidents in Power Apps</a:t>
            </a:r>
          </a:p>
          <a:p>
            <a:r>
              <a:rPr lang="en-US" dirty="0"/>
              <a:t>Show Incident overview in Power BI</a:t>
            </a:r>
          </a:p>
          <a:p>
            <a:endParaRPr lang="nl-NL" dirty="0">
              <a:hlinkClick r:id="rId3"/>
            </a:endParaRPr>
          </a:p>
          <a:p>
            <a:r>
              <a:rPr lang="nl-NL" dirty="0">
                <a:hlinkClick r:id="rId3"/>
              </a:rPr>
              <a:t>https://chatbotslife.com/advanced-chatops-with-microsoft-teams-part-2-real-world-use-cases-d66dfbb3415a</a:t>
            </a:r>
            <a:endParaRPr lang="nl-NL" dirty="0"/>
          </a:p>
          <a:p>
            <a:endParaRPr lang="nl-NL"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28</a:t>
            </a:fld>
            <a:endParaRPr lang="en-NL"/>
          </a:p>
        </p:txBody>
      </p:sp>
    </p:spTree>
    <p:extLst>
      <p:ext uri="{BB962C8B-B14F-4D97-AF65-F5344CB8AC3E}">
        <p14:creationId xmlns:p14="http://schemas.microsoft.com/office/powerpoint/2010/main" val="34609431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39</a:t>
            </a:r>
          </a:p>
          <a:p>
            <a:r>
              <a:rPr lang="en-US" dirty="0"/>
              <a:t>Recap previous section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29</a:t>
            </a:fld>
            <a:endParaRPr lang="en-NL"/>
          </a:p>
        </p:txBody>
      </p:sp>
    </p:spTree>
    <p:extLst>
      <p:ext uri="{BB962C8B-B14F-4D97-AF65-F5344CB8AC3E}">
        <p14:creationId xmlns:p14="http://schemas.microsoft.com/office/powerpoint/2010/main" val="29981582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5B13C5-F72C-7945-958F-A813407861E2}" type="slidenum">
              <a:rPr lang="en-US" smtClean="0"/>
              <a:t>30</a:t>
            </a:fld>
            <a:endParaRPr lang="en-US"/>
          </a:p>
        </p:txBody>
      </p:sp>
    </p:spTree>
    <p:extLst>
      <p:ext uri="{BB962C8B-B14F-4D97-AF65-F5344CB8AC3E}">
        <p14:creationId xmlns:p14="http://schemas.microsoft.com/office/powerpoint/2010/main" val="18620853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11/28/2020 8:56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a:t>
            </a:r>
          </a:p>
          <a:p>
            <a:r>
              <a:rPr lang="en-US" dirty="0"/>
              <a:t>Recap previous section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3</a:t>
            </a:fld>
            <a:endParaRPr lang="en-NL"/>
          </a:p>
        </p:txBody>
      </p:sp>
    </p:spTree>
    <p:extLst>
      <p:ext uri="{BB962C8B-B14F-4D97-AF65-F5344CB8AC3E}">
        <p14:creationId xmlns:p14="http://schemas.microsoft.com/office/powerpoint/2010/main" val="191385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https://www.pagerduty.com/blog/what-is-chatops/</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4</a:t>
            </a:fld>
            <a:endParaRPr lang="en-NL"/>
          </a:p>
        </p:txBody>
      </p:sp>
    </p:spTree>
    <p:extLst>
      <p:ext uri="{BB962C8B-B14F-4D97-AF65-F5344CB8AC3E}">
        <p14:creationId xmlns:p14="http://schemas.microsoft.com/office/powerpoint/2010/main" val="464323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5</a:t>
            </a:fld>
            <a:endParaRPr lang="en-US"/>
          </a:p>
        </p:txBody>
      </p:sp>
    </p:spTree>
    <p:extLst>
      <p:ext uri="{BB962C8B-B14F-4D97-AF65-F5344CB8AC3E}">
        <p14:creationId xmlns:p14="http://schemas.microsoft.com/office/powerpoint/2010/main" val="3025659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Bi-Directional Capability</a:t>
            </a:r>
          </a:p>
          <a:p>
            <a:r>
              <a:rPr lang="en-US" dirty="0"/>
              <a:t>The capability to share messages and information between different tools is advantageous to productivity. People are constantly working in and out of a number of applications and tools. So, making communication accessible and actionable across your whole </a:t>
            </a:r>
            <a:r>
              <a:rPr lang="en-US" dirty="0" err="1"/>
              <a:t>ChatOps</a:t>
            </a:r>
            <a:r>
              <a:rPr lang="en-US" dirty="0"/>
              <a:t> toolchain allows more cross-functional collaboration and improves operational agility.</a:t>
            </a:r>
          </a:p>
          <a:p>
            <a:endParaRPr lang="en-US" dirty="0"/>
          </a:p>
          <a:p>
            <a:r>
              <a:rPr lang="en-US" dirty="0"/>
              <a:t>User Tracking and Control</a:t>
            </a:r>
          </a:p>
          <a:p>
            <a:r>
              <a:rPr lang="en-US" dirty="0"/>
              <a:t>The ability to track communication associated with who is performing what task, from which application, can show the larger picture of an incident’s history. After the fact, this allows teams to create more detailed post-incident reviews and make communication improvements for the future.</a:t>
            </a:r>
          </a:p>
          <a:p>
            <a:endParaRPr lang="en-US" dirty="0"/>
          </a:p>
          <a:p>
            <a:r>
              <a:rPr lang="en-US" dirty="0"/>
              <a:t>Interactive Commands</a:t>
            </a:r>
          </a:p>
          <a:p>
            <a:r>
              <a:rPr lang="en-US" dirty="0"/>
              <a:t>Interactivity in your </a:t>
            </a:r>
            <a:r>
              <a:rPr lang="en-US" dirty="0" err="1"/>
              <a:t>ChatOps</a:t>
            </a:r>
            <a:r>
              <a:rPr lang="en-US" dirty="0"/>
              <a:t> tools is the next step up from simply communicating. Being able to run scripts, retrieve information when you need it, or acknowledge/resolve incidents directly from chat allows for faster incident detection, acknowledgment, and remediation. Combining real-time communication and incident interactivity in your workflow creates huge </a:t>
            </a:r>
            <a:r>
              <a:rPr lang="en-US" dirty="0" err="1"/>
              <a:t>ChatOps</a:t>
            </a:r>
            <a:r>
              <a:rPr lang="en-US" dirty="0"/>
              <a:t> advantages.</a:t>
            </a:r>
            <a:endParaRPr lang="nl-NL"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7</a:t>
            </a:fld>
            <a:endParaRPr lang="en-NL"/>
          </a:p>
        </p:txBody>
      </p:sp>
    </p:spTree>
    <p:extLst>
      <p:ext uri="{BB962C8B-B14F-4D97-AF65-F5344CB8AC3E}">
        <p14:creationId xmlns:p14="http://schemas.microsoft.com/office/powerpoint/2010/main" val="3961756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10</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8</a:t>
            </a:fld>
            <a:endParaRPr lang="en-NL"/>
          </a:p>
        </p:txBody>
      </p:sp>
    </p:spTree>
    <p:extLst>
      <p:ext uri="{BB962C8B-B14F-4D97-AF65-F5344CB8AC3E}">
        <p14:creationId xmlns:p14="http://schemas.microsoft.com/office/powerpoint/2010/main" val="3568060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nSpc>
                <a:spcPct val="100000"/>
              </a:lnSpc>
            </a:pPr>
            <a:r>
              <a:rPr lang="en-US" dirty="0">
                <a:solidFill>
                  <a:schemeClr val="bg1"/>
                </a:solidFill>
              </a:rPr>
              <a:t>No code, low code</a:t>
            </a:r>
          </a:p>
          <a:p>
            <a:pPr lvl="0">
              <a:lnSpc>
                <a:spcPct val="100000"/>
              </a:lnSpc>
            </a:pPr>
            <a:r>
              <a:rPr lang="en-US" dirty="0">
                <a:solidFill>
                  <a:schemeClr val="bg1"/>
                </a:solidFill>
              </a:rPr>
              <a:t>Get started easily</a:t>
            </a:r>
          </a:p>
          <a:p>
            <a:pPr lvl="0">
              <a:lnSpc>
                <a:spcPct val="100000"/>
              </a:lnSpc>
            </a:pPr>
            <a:r>
              <a:rPr lang="en-US" dirty="0">
                <a:solidFill>
                  <a:schemeClr val="bg1"/>
                </a:solidFill>
              </a:rPr>
              <a:t>Citizen developers</a:t>
            </a:r>
            <a:endParaRPr lang="nl-NL" dirty="0">
              <a:solidFill>
                <a:schemeClr val="bg1"/>
              </a:solidFill>
            </a:endParaRPr>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9</a:t>
            </a:fld>
            <a:endParaRPr lang="en-NL"/>
          </a:p>
        </p:txBody>
      </p:sp>
    </p:spTree>
    <p:extLst>
      <p:ext uri="{BB962C8B-B14F-4D97-AF65-F5344CB8AC3E}">
        <p14:creationId xmlns:p14="http://schemas.microsoft.com/office/powerpoint/2010/main" val="423389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10</a:t>
            </a:fld>
            <a:endParaRPr lang="en-US"/>
          </a:p>
        </p:txBody>
      </p:sp>
    </p:spTree>
    <p:extLst>
      <p:ext uri="{BB962C8B-B14F-4D97-AF65-F5344CB8AC3E}">
        <p14:creationId xmlns:p14="http://schemas.microsoft.com/office/powerpoint/2010/main" val="685569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28/11/2020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28/11/2020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60.png"/><Relationship Id="rId7" Type="http://schemas.openxmlformats.org/officeDocument/2006/relationships/diagramColors" Target="../diagrams/colors7.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78.jpe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89.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10.jpe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113.png"/><Relationship Id="rId4" Type="http://schemas.openxmlformats.org/officeDocument/2006/relationships/image" Target="../media/image1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png"/><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notesSlide" Target="../notesSlides/notesSlide6.xml"/><Relationship Id="rId7" Type="http://schemas.openxmlformats.org/officeDocument/2006/relationships/diagramQuickStyle" Target="../diagrams/quickStyle3.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1.png"/><Relationship Id="rId9" Type="http://schemas.microsoft.com/office/2007/relationships/diagramDrawing" Target="../diagrams/drawing3.xml"/></Relationships>
</file>

<file path=ppt/slides/_rels/slide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Implementing </a:t>
            </a:r>
            <a:r>
              <a:rPr kumimoji="0" lang="en-US" sz="2800" b="0" i="0" u="none" strike="noStrike" kern="1200" cap="none" spc="-100" normalizeH="0" baseline="0" noProof="0" dirty="0" err="1">
                <a:ln w="3175">
                  <a:noFill/>
                </a:ln>
                <a:solidFill>
                  <a:prstClr val="white"/>
                </a:solidFill>
                <a:effectLst/>
                <a:uLnTx/>
                <a:uFillTx/>
                <a:latin typeface="Segoe UI Black" panose="020B0A02040204020203" pitchFamily="34" charset="0"/>
                <a:ea typeface="Segoe UI Black" panose="020B0A02040204020203" pitchFamily="34" charset="0"/>
              </a:rPr>
              <a:t>ChatOps</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 using Microsoft Power Platform</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
        <p:nvSpPr>
          <p:cNvPr id="2" name="AutoShape 2">
            <a:extLst>
              <a:ext uri="{FF2B5EF4-FFF2-40B4-BE49-F238E27FC236}">
                <a16:creationId xmlns:a16="http://schemas.microsoft.com/office/drawing/2014/main" id="{5B46CAC3-CF4D-409D-8B03-41D3E13C07C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sp>
        <p:nvSpPr>
          <p:cNvPr id="3" name="AutoShape 2">
            <a:extLst>
              <a:ext uri="{FF2B5EF4-FFF2-40B4-BE49-F238E27FC236}">
                <a16:creationId xmlns:a16="http://schemas.microsoft.com/office/drawing/2014/main" id="{457EC9D9-A4F7-4159-9837-22493EE5C67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Empower your organization</a:t>
            </a:r>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259217961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7241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7140C434-5BFA-48D4-A3CF-39708F649C32}"/>
                                            </p:graphicEl>
                                          </p:spTgt>
                                        </p:tgtEl>
                                        <p:attrNameLst>
                                          <p:attrName>style.visibility</p:attrName>
                                        </p:attrNameLst>
                                      </p:cBhvr>
                                      <p:to>
                                        <p:strVal val="visible"/>
                                      </p:to>
                                    </p:set>
                                    <p:animEffect transition="in" filter="fade">
                                      <p:cBhvr>
                                        <p:cTn id="15" dur="500"/>
                                        <p:tgtEl>
                                          <p:spTgt spid="9">
                                            <p:graphicEl>
                                              <a:dgm id="{7140C434-5BFA-48D4-A3CF-39708F649C32}"/>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43FA2F45-93C3-40C5-88CB-811136DE5224}"/>
                                            </p:graphicEl>
                                          </p:spTgt>
                                        </p:tgtEl>
                                        <p:attrNameLst>
                                          <p:attrName>style.visibility</p:attrName>
                                        </p:attrNameLst>
                                      </p:cBhvr>
                                      <p:to>
                                        <p:strVal val="visible"/>
                                      </p:to>
                                    </p:set>
                                    <p:animEffect transition="in" filter="fade">
                                      <p:cBhvr>
                                        <p:cTn id="18" dur="500"/>
                                        <p:tgtEl>
                                          <p:spTgt spid="9">
                                            <p:graphicEl>
                                              <a:dgm id="{43FA2F45-93C3-40C5-88CB-811136DE5224}"/>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C33C87FA-DEA6-42A2-9D1F-947078579489}"/>
                                            </p:graphicEl>
                                          </p:spTgt>
                                        </p:tgtEl>
                                        <p:attrNameLst>
                                          <p:attrName>style.visibility</p:attrName>
                                        </p:attrNameLst>
                                      </p:cBhvr>
                                      <p:to>
                                        <p:strVal val="visible"/>
                                      </p:to>
                                    </p:set>
                                    <p:animEffect transition="in" filter="fade">
                                      <p:cBhvr>
                                        <p:cTn id="29" dur="500"/>
                                        <p:tgtEl>
                                          <p:spTgt spid="9">
                                            <p:graphicEl>
                                              <a:dgm id="{C33C87FA-DEA6-42A2-9D1F-947078579489}"/>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53296EC5-0E3C-447E-BE5C-79402E87EE87}"/>
                                            </p:graphicEl>
                                          </p:spTgt>
                                        </p:tgtEl>
                                        <p:attrNameLst>
                                          <p:attrName>style.visibility</p:attrName>
                                        </p:attrNameLst>
                                      </p:cBhvr>
                                      <p:to>
                                        <p:strVal val="visible"/>
                                      </p:to>
                                    </p:set>
                                    <p:animEffect transition="in" filter="fade">
                                      <p:cBhvr>
                                        <p:cTn id="32" dur="500"/>
                                        <p:tgtEl>
                                          <p:spTgt spid="9">
                                            <p:graphicEl>
                                              <a:dgm id="{53296EC5-0E3C-447E-BE5C-79402E87EE87}"/>
                                            </p:graphicEl>
                                          </p:spTgt>
                                        </p:tgtEl>
                                      </p:cBhvr>
                                    </p:animEffect>
                                  </p:childTnLst>
                                </p:cTn>
                              </p:par>
                              <p:par>
                                <p:cTn id="33" presetID="9" presetClass="emph" presetSubtype="0" grpId="1" nodeType="withEffect">
                                  <p:stCondLst>
                                    <p:cond delay="0"/>
                                  </p:stCondLst>
                                  <p:childTnLst>
                                    <p:set>
                                      <p:cBhvr>
                                        <p:cTn id="34" dur="indefinite"/>
                                        <p:tgtEl>
                                          <p:spTgt spid="9">
                                            <p:graphicEl>
                                              <a:dgm id="{7140C434-5BFA-48D4-A3CF-39708F649C32}"/>
                                            </p:graphicEl>
                                          </p:spTgt>
                                        </p:tgtEl>
                                        <p:attrNameLst>
                                          <p:attrName>style.opacity</p:attrName>
                                        </p:attrNameLst>
                                      </p:cBhvr>
                                      <p:to>
                                        <p:strVal val="0.25"/>
                                      </p:to>
                                    </p:set>
                                    <p:animEffect filter="image" prLst="opacity: 0.25">
                                      <p:cBhvr rctx="IE">
                                        <p:cTn id="35" dur="indefinite"/>
                                        <p:tgtEl>
                                          <p:spTgt spid="9">
                                            <p:graphicEl>
                                              <a:dgm id="{7140C434-5BFA-48D4-A3CF-39708F649C32}"/>
                                            </p:graphicEl>
                                          </p:spTgt>
                                        </p:tgtEl>
                                      </p:cBhvr>
                                    </p:animEffect>
                                  </p:childTnLst>
                                </p:cTn>
                              </p:par>
                              <p:par>
                                <p:cTn id="36" presetID="9" presetClass="emph" presetSubtype="0" grpId="1" nodeType="withEffect">
                                  <p:stCondLst>
                                    <p:cond delay="0"/>
                                  </p:stCondLst>
                                  <p:childTnLst>
                                    <p:set>
                                      <p:cBhvr>
                                        <p:cTn id="37" dur="indefinite"/>
                                        <p:tgtEl>
                                          <p:spTgt spid="9">
                                            <p:graphicEl>
                                              <a:dgm id="{43FA2F45-93C3-40C5-88CB-811136DE5224}"/>
                                            </p:graphicEl>
                                          </p:spTgt>
                                        </p:tgtEl>
                                        <p:attrNameLst>
                                          <p:attrName>style.opacity</p:attrName>
                                        </p:attrNameLst>
                                      </p:cBhvr>
                                      <p:to>
                                        <p:strVal val="0.25"/>
                                      </p:to>
                                    </p:set>
                                    <p:animEffect filter="image" prLst="opacity: 0.25">
                                      <p:cBhvr rctx="IE">
                                        <p:cTn id="38" dur="indefinite"/>
                                        <p:tgtEl>
                                          <p:spTgt spid="9">
                                            <p:graphicEl>
                                              <a:dgm id="{43FA2F45-93C3-40C5-88CB-811136DE522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2742E-D7D9-47AD-8EC9-9E84382CC4BA}"/>
              </a:ext>
            </a:extLst>
          </p:cNvPr>
          <p:cNvSpPr>
            <a:spLocks noGrp="1"/>
          </p:cNvSpPr>
          <p:nvPr>
            <p:ph type="title"/>
          </p:nvPr>
        </p:nvSpPr>
        <p:spPr/>
        <p:txBody>
          <a:bodyPr/>
          <a:lstStyle/>
          <a:p>
            <a:r>
              <a:rPr lang="en-US" dirty="0"/>
              <a:t>The bigger picture</a:t>
            </a:r>
            <a:endParaRPr lang="nl-NL" dirty="0"/>
          </a:p>
        </p:txBody>
      </p:sp>
      <p:pic>
        <p:nvPicPr>
          <p:cNvPr id="5" name="Picture 2" descr="Power Platform &amp; Azure enable developers to build apps faster than ever -  Microsoft Dynamics 365 Blog | Coding apps, Build an app, Microsoft dynamics">
            <a:extLst>
              <a:ext uri="{FF2B5EF4-FFF2-40B4-BE49-F238E27FC236}">
                <a16:creationId xmlns:a16="http://schemas.microsoft.com/office/drawing/2014/main" id="{DE1AD2FA-881D-44A2-816B-EB16EF8E12AB}"/>
              </a:ext>
            </a:extLst>
          </p:cNvPr>
          <p:cNvPicPr>
            <a:picLocks noGrp="1" noChangeAspect="1" noChangeArrowheads="1"/>
          </p:cNvPicPr>
          <p:nvPr>
            <p:ph idx="1"/>
          </p:nvPr>
        </p:nvPicPr>
        <p:blipFill rotWithShape="1">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t="13400" b="11391"/>
          <a:stretch/>
        </p:blipFill>
        <p:spPr bwMode="auto">
          <a:xfrm>
            <a:off x="1608262" y="1530458"/>
            <a:ext cx="8975477" cy="3797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4213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1256E-984B-430C-834E-18B0FE2070DA}"/>
              </a:ext>
            </a:extLst>
          </p:cNvPr>
          <p:cNvSpPr>
            <a:spLocks noGrp="1"/>
          </p:cNvSpPr>
          <p:nvPr>
            <p:ph type="title"/>
          </p:nvPr>
        </p:nvSpPr>
        <p:spPr/>
        <p:txBody>
          <a:bodyPr/>
          <a:lstStyle/>
          <a:p>
            <a:r>
              <a:rPr lang="en-US" dirty="0" err="1"/>
              <a:t>ChatOps</a:t>
            </a:r>
            <a:r>
              <a:rPr lang="en-US" dirty="0"/>
              <a:t> over time</a:t>
            </a:r>
            <a:endParaRPr lang="nl-NL" dirty="0"/>
          </a:p>
        </p:txBody>
      </p:sp>
      <p:pic>
        <p:nvPicPr>
          <p:cNvPr id="9218" name="Picture 2" descr="Image for post">
            <a:extLst>
              <a:ext uri="{FF2B5EF4-FFF2-40B4-BE49-F238E27FC236}">
                <a16:creationId xmlns:a16="http://schemas.microsoft.com/office/drawing/2014/main" id="{5EC3EAEA-9C99-471D-AB6D-E8B1F1D3E06C}"/>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838200" y="3035037"/>
            <a:ext cx="5181600" cy="19325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for post">
            <a:extLst>
              <a:ext uri="{FF2B5EF4-FFF2-40B4-BE49-F238E27FC236}">
                <a16:creationId xmlns:a16="http://schemas.microsoft.com/office/drawing/2014/main" id="{CC37D050-8F21-47A6-B3D7-4AC921D60A7F}"/>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7362825" y="3182144"/>
            <a:ext cx="2800350" cy="163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562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teams as the </a:t>
            </a:r>
            <a:r>
              <a:rPr lang="en-US" dirty="0" err="1"/>
              <a:t>ChatOps</a:t>
            </a:r>
            <a:r>
              <a:rPr lang="en-US" dirty="0"/>
              <a:t> interface</a:t>
            </a:r>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23113996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0990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8ED2CCE6-4058-4EEF-9EA5-E649D130FAEC}"/>
                                            </p:graphicEl>
                                          </p:spTgt>
                                        </p:tgtEl>
                                        <p:attrNameLst>
                                          <p:attrName>style.visibility</p:attrName>
                                        </p:attrNameLst>
                                      </p:cBhvr>
                                      <p:to>
                                        <p:strVal val="visible"/>
                                      </p:to>
                                    </p:set>
                                    <p:animEffect transition="in" filter="fade">
                                      <p:cBhvr>
                                        <p:cTn id="15" dur="500"/>
                                        <p:tgtEl>
                                          <p:spTgt spid="9">
                                            <p:graphicEl>
                                              <a:dgm id="{8ED2CCE6-4058-4EEF-9EA5-E649D130FAE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B6ECF12A-6830-46A9-9373-2D7D28184C7C}"/>
                                            </p:graphicEl>
                                          </p:spTgt>
                                        </p:tgtEl>
                                        <p:attrNameLst>
                                          <p:attrName>style.visibility</p:attrName>
                                        </p:attrNameLst>
                                      </p:cBhvr>
                                      <p:to>
                                        <p:strVal val="visible"/>
                                      </p:to>
                                    </p:set>
                                    <p:animEffect transition="in" filter="fade">
                                      <p:cBhvr>
                                        <p:cTn id="18" dur="500"/>
                                        <p:tgtEl>
                                          <p:spTgt spid="9">
                                            <p:graphicEl>
                                              <a:dgm id="{B6ECF12A-6830-46A9-9373-2D7D28184C7C}"/>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graphicEl>
                                              <a:dgm id="{009C9BD7-8752-4CDA-A262-67B0D1E5824A}"/>
                                            </p:graphicEl>
                                          </p:spTgt>
                                        </p:tgtEl>
                                        <p:attrNameLst>
                                          <p:attrName>style.visibility</p:attrName>
                                        </p:attrNameLst>
                                      </p:cBhvr>
                                      <p:to>
                                        <p:strVal val="visible"/>
                                      </p:to>
                                    </p:set>
                                    <p:animEffect transition="in" filter="fade">
                                      <p:cBhvr>
                                        <p:cTn id="23" dur="500"/>
                                        <p:tgtEl>
                                          <p:spTgt spid="9">
                                            <p:graphicEl>
                                              <a:dgm id="{009C9BD7-8752-4CDA-A262-67B0D1E5824A}"/>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graphicEl>
                                              <a:dgm id="{D19AE583-EA0F-4EC7-AC4C-A01764654DBE}"/>
                                            </p:graphicEl>
                                          </p:spTgt>
                                        </p:tgtEl>
                                        <p:attrNameLst>
                                          <p:attrName>style.visibility</p:attrName>
                                        </p:attrNameLst>
                                      </p:cBhvr>
                                      <p:to>
                                        <p:strVal val="visible"/>
                                      </p:to>
                                    </p:set>
                                    <p:animEffect transition="in" filter="fade">
                                      <p:cBhvr>
                                        <p:cTn id="26" dur="500"/>
                                        <p:tgtEl>
                                          <p:spTgt spid="9">
                                            <p:graphicEl>
                                              <a:dgm id="{D19AE583-EA0F-4EC7-AC4C-A01764654DBE}"/>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9">
                                            <p:graphicEl>
                                              <a:dgm id="{44CC7DF6-90F5-4304-A575-C7DD2A21081C}"/>
                                            </p:graphicEl>
                                          </p:spTgt>
                                        </p:tgtEl>
                                        <p:attrNameLst>
                                          <p:attrName>style.visibility</p:attrName>
                                        </p:attrNameLst>
                                      </p:cBhvr>
                                      <p:to>
                                        <p:strVal val="visible"/>
                                      </p:to>
                                    </p:set>
                                    <p:animEffect transition="in" filter="fade">
                                      <p:cBhvr>
                                        <p:cTn id="31" dur="500"/>
                                        <p:tgtEl>
                                          <p:spTgt spid="9">
                                            <p:graphicEl>
                                              <a:dgm id="{44CC7DF6-90F5-4304-A575-C7DD2A21081C}"/>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graphicEl>
                                              <a:dgm id="{ED7888F1-92EA-47C9-A538-0813AE8ABEE7}"/>
                                            </p:graphicEl>
                                          </p:spTgt>
                                        </p:tgtEl>
                                        <p:attrNameLst>
                                          <p:attrName>style.visibility</p:attrName>
                                        </p:attrNameLst>
                                      </p:cBhvr>
                                      <p:to>
                                        <p:strVal val="visible"/>
                                      </p:to>
                                    </p:set>
                                    <p:animEffect transition="in" filter="fade">
                                      <p:cBhvr>
                                        <p:cTn id="34" dur="500"/>
                                        <p:tgtEl>
                                          <p:spTgt spid="9">
                                            <p:graphicEl>
                                              <a:dgm id="{ED7888F1-92EA-47C9-A538-0813AE8ABEE7}"/>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9">
                                            <p:graphicEl>
                                              <a:dgm id="{0EC992DE-81CE-4F8A-976E-051E49878D0B}"/>
                                            </p:graphicEl>
                                          </p:spTgt>
                                        </p:tgtEl>
                                        <p:attrNameLst>
                                          <p:attrName>style.visibility</p:attrName>
                                        </p:attrNameLst>
                                      </p:cBhvr>
                                      <p:to>
                                        <p:strVal val="visible"/>
                                      </p:to>
                                    </p:set>
                                    <p:animEffect transition="in" filter="fade">
                                      <p:cBhvr>
                                        <p:cTn id="39" dur="500"/>
                                        <p:tgtEl>
                                          <p:spTgt spid="9">
                                            <p:graphicEl>
                                              <a:dgm id="{0EC992DE-81CE-4F8A-976E-051E49878D0B}"/>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9">
                                            <p:graphicEl>
                                              <a:dgm id="{FDA8E675-D80D-4A4E-9EA7-F297093E0295}"/>
                                            </p:graphicEl>
                                          </p:spTgt>
                                        </p:tgtEl>
                                        <p:attrNameLst>
                                          <p:attrName>style.visibility</p:attrName>
                                        </p:attrNameLst>
                                      </p:cBhvr>
                                      <p:to>
                                        <p:strVal val="visible"/>
                                      </p:to>
                                    </p:set>
                                    <p:animEffect transition="in" filter="fade">
                                      <p:cBhvr>
                                        <p:cTn id="42" dur="500"/>
                                        <p:tgtEl>
                                          <p:spTgt spid="9">
                                            <p:graphicEl>
                                              <a:dgm id="{FDA8E675-D80D-4A4E-9EA7-F297093E0295}"/>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mph" presetSubtype="0" grpId="1" nodeType="clickEffect">
                                  <p:stCondLst>
                                    <p:cond delay="0"/>
                                  </p:stCondLst>
                                  <p:childTnLst>
                                    <p:set>
                                      <p:cBhvr>
                                        <p:cTn id="46" dur="indefinite"/>
                                        <p:tgtEl>
                                          <p:spTgt spid="9">
                                            <p:graphicEl>
                                              <a:dgm id="{EFD714D9-F587-4EB8-B2D4-7AEC242595AF}"/>
                                            </p:graphicEl>
                                          </p:spTgt>
                                        </p:tgtEl>
                                        <p:attrNameLst>
                                          <p:attrName>style.opacity</p:attrName>
                                        </p:attrNameLst>
                                      </p:cBhvr>
                                      <p:to>
                                        <p:strVal val="0.25"/>
                                      </p:to>
                                    </p:set>
                                    <p:animEffect filter="image" prLst="opacity: 0.25">
                                      <p:cBhvr rctx="IE">
                                        <p:cTn id="47" dur="indefinite"/>
                                        <p:tgtEl>
                                          <p:spTgt spid="9">
                                            <p:graphicEl>
                                              <a:dgm id="{EFD714D9-F587-4EB8-B2D4-7AEC242595AF}"/>
                                            </p:graphicEl>
                                          </p:spTgt>
                                        </p:tgtEl>
                                      </p:cBhvr>
                                    </p:animEffect>
                                  </p:childTnLst>
                                </p:cTn>
                              </p:par>
                              <p:par>
                                <p:cTn id="48" presetID="9" presetClass="emph" presetSubtype="0" grpId="1" nodeType="withEffect">
                                  <p:stCondLst>
                                    <p:cond delay="0"/>
                                  </p:stCondLst>
                                  <p:childTnLst>
                                    <p:set>
                                      <p:cBhvr>
                                        <p:cTn id="49" dur="indefinite"/>
                                        <p:tgtEl>
                                          <p:spTgt spid="9">
                                            <p:graphicEl>
                                              <a:dgm id="{FA03EF87-472D-465A-AB78-689376A2F2F2}"/>
                                            </p:graphicEl>
                                          </p:spTgt>
                                        </p:tgtEl>
                                        <p:attrNameLst>
                                          <p:attrName>style.opacity</p:attrName>
                                        </p:attrNameLst>
                                      </p:cBhvr>
                                      <p:to>
                                        <p:strVal val="0.25"/>
                                      </p:to>
                                    </p:set>
                                    <p:animEffect filter="image" prLst="opacity: 0.25">
                                      <p:cBhvr rctx="IE">
                                        <p:cTn id="50" dur="indefinite"/>
                                        <p:tgtEl>
                                          <p:spTgt spid="9">
                                            <p:graphicEl>
                                              <a:dgm id="{FA03EF87-472D-465A-AB78-689376A2F2F2}"/>
                                            </p:graphicEl>
                                          </p:spTgt>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mph" presetSubtype="0" grpId="1" nodeType="clickEffect">
                                  <p:stCondLst>
                                    <p:cond delay="0"/>
                                  </p:stCondLst>
                                  <p:childTnLst>
                                    <p:set>
                                      <p:cBhvr>
                                        <p:cTn id="54" dur="indefinite"/>
                                        <p:tgtEl>
                                          <p:spTgt spid="9">
                                            <p:graphicEl>
                                              <a:dgm id="{8ED2CCE6-4058-4EEF-9EA5-E649D130FAEC}"/>
                                            </p:graphicEl>
                                          </p:spTgt>
                                        </p:tgtEl>
                                        <p:attrNameLst>
                                          <p:attrName>style.opacity</p:attrName>
                                        </p:attrNameLst>
                                      </p:cBhvr>
                                      <p:to>
                                        <p:strVal val="0.25"/>
                                      </p:to>
                                    </p:set>
                                    <p:animEffect filter="image" prLst="opacity: 0.25">
                                      <p:cBhvr rctx="IE">
                                        <p:cTn id="55" dur="indefinite"/>
                                        <p:tgtEl>
                                          <p:spTgt spid="9">
                                            <p:graphicEl>
                                              <a:dgm id="{8ED2CCE6-4058-4EEF-9EA5-E649D130FAEC}"/>
                                            </p:graphicEl>
                                          </p:spTgt>
                                        </p:tgtEl>
                                      </p:cBhvr>
                                    </p:animEffect>
                                  </p:childTnLst>
                                </p:cTn>
                              </p:par>
                              <p:par>
                                <p:cTn id="56" presetID="9" presetClass="emph" presetSubtype="0" grpId="1" nodeType="withEffect">
                                  <p:stCondLst>
                                    <p:cond delay="0"/>
                                  </p:stCondLst>
                                  <p:childTnLst>
                                    <p:set>
                                      <p:cBhvr>
                                        <p:cTn id="57" dur="indefinite"/>
                                        <p:tgtEl>
                                          <p:spTgt spid="9">
                                            <p:graphicEl>
                                              <a:dgm id="{B6ECF12A-6830-46A9-9373-2D7D28184C7C}"/>
                                            </p:graphicEl>
                                          </p:spTgt>
                                        </p:tgtEl>
                                        <p:attrNameLst>
                                          <p:attrName>style.opacity</p:attrName>
                                        </p:attrNameLst>
                                      </p:cBhvr>
                                      <p:to>
                                        <p:strVal val="0.25"/>
                                      </p:to>
                                    </p:set>
                                    <p:animEffect filter="image" prLst="opacity: 0.25">
                                      <p:cBhvr rctx="IE">
                                        <p:cTn id="58" dur="indefinite"/>
                                        <p:tgtEl>
                                          <p:spTgt spid="9">
                                            <p:graphicEl>
                                              <a:dgm id="{B6ECF12A-6830-46A9-9373-2D7D28184C7C}"/>
                                            </p:graphicEl>
                                          </p:spTgt>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mph" presetSubtype="0" grpId="1" nodeType="clickEffect">
                                  <p:stCondLst>
                                    <p:cond delay="0"/>
                                  </p:stCondLst>
                                  <p:childTnLst>
                                    <p:set>
                                      <p:cBhvr>
                                        <p:cTn id="62" dur="indefinite"/>
                                        <p:tgtEl>
                                          <p:spTgt spid="9">
                                            <p:graphicEl>
                                              <a:dgm id="{009C9BD7-8752-4CDA-A262-67B0D1E5824A}"/>
                                            </p:graphicEl>
                                          </p:spTgt>
                                        </p:tgtEl>
                                        <p:attrNameLst>
                                          <p:attrName>style.opacity</p:attrName>
                                        </p:attrNameLst>
                                      </p:cBhvr>
                                      <p:to>
                                        <p:strVal val="0.25"/>
                                      </p:to>
                                    </p:set>
                                    <p:animEffect filter="image" prLst="opacity: 0.25">
                                      <p:cBhvr rctx="IE">
                                        <p:cTn id="63" dur="indefinite"/>
                                        <p:tgtEl>
                                          <p:spTgt spid="9">
                                            <p:graphicEl>
                                              <a:dgm id="{009C9BD7-8752-4CDA-A262-67B0D1E5824A}"/>
                                            </p:graphicEl>
                                          </p:spTgt>
                                        </p:tgtEl>
                                      </p:cBhvr>
                                    </p:animEffect>
                                  </p:childTnLst>
                                </p:cTn>
                              </p:par>
                              <p:par>
                                <p:cTn id="64" presetID="9" presetClass="emph" presetSubtype="0" grpId="1" nodeType="withEffect">
                                  <p:stCondLst>
                                    <p:cond delay="0"/>
                                  </p:stCondLst>
                                  <p:childTnLst>
                                    <p:set>
                                      <p:cBhvr>
                                        <p:cTn id="65" dur="indefinite"/>
                                        <p:tgtEl>
                                          <p:spTgt spid="9">
                                            <p:graphicEl>
                                              <a:dgm id="{D19AE583-EA0F-4EC7-AC4C-A01764654DBE}"/>
                                            </p:graphicEl>
                                          </p:spTgt>
                                        </p:tgtEl>
                                        <p:attrNameLst>
                                          <p:attrName>style.opacity</p:attrName>
                                        </p:attrNameLst>
                                      </p:cBhvr>
                                      <p:to>
                                        <p:strVal val="0.25"/>
                                      </p:to>
                                    </p:set>
                                    <p:animEffect filter="image" prLst="opacity: 0.25">
                                      <p:cBhvr rctx="IE">
                                        <p:cTn id="66" dur="indefinite"/>
                                        <p:tgtEl>
                                          <p:spTgt spid="9">
                                            <p:graphicEl>
                                              <a:dgm id="{D19AE583-EA0F-4EC7-AC4C-A01764654DBE}"/>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mph" presetSubtype="0" grpId="1" nodeType="clickEffect">
                                  <p:stCondLst>
                                    <p:cond delay="0"/>
                                  </p:stCondLst>
                                  <p:childTnLst>
                                    <p:set>
                                      <p:cBhvr>
                                        <p:cTn id="70" dur="indefinite"/>
                                        <p:tgtEl>
                                          <p:spTgt spid="9">
                                            <p:graphicEl>
                                              <a:dgm id="{44CC7DF6-90F5-4304-A575-C7DD2A21081C}"/>
                                            </p:graphicEl>
                                          </p:spTgt>
                                        </p:tgtEl>
                                        <p:attrNameLst>
                                          <p:attrName>style.opacity</p:attrName>
                                        </p:attrNameLst>
                                      </p:cBhvr>
                                      <p:to>
                                        <p:strVal val="0.25"/>
                                      </p:to>
                                    </p:set>
                                    <p:animEffect filter="image" prLst="opacity: 0.25">
                                      <p:cBhvr rctx="IE">
                                        <p:cTn id="71" dur="indefinite"/>
                                        <p:tgtEl>
                                          <p:spTgt spid="9">
                                            <p:graphicEl>
                                              <a:dgm id="{44CC7DF6-90F5-4304-A575-C7DD2A21081C}"/>
                                            </p:graphicEl>
                                          </p:spTgt>
                                        </p:tgtEl>
                                      </p:cBhvr>
                                    </p:animEffect>
                                  </p:childTnLst>
                                </p:cTn>
                              </p:par>
                              <p:par>
                                <p:cTn id="72" presetID="9" presetClass="emph" presetSubtype="0" grpId="1" nodeType="withEffect">
                                  <p:stCondLst>
                                    <p:cond delay="0"/>
                                  </p:stCondLst>
                                  <p:childTnLst>
                                    <p:set>
                                      <p:cBhvr>
                                        <p:cTn id="73" dur="indefinite"/>
                                        <p:tgtEl>
                                          <p:spTgt spid="9">
                                            <p:graphicEl>
                                              <a:dgm id="{ED7888F1-92EA-47C9-A538-0813AE8ABEE7}"/>
                                            </p:graphicEl>
                                          </p:spTgt>
                                        </p:tgtEl>
                                        <p:attrNameLst>
                                          <p:attrName>style.opacity</p:attrName>
                                        </p:attrNameLst>
                                      </p:cBhvr>
                                      <p:to>
                                        <p:strVal val="0.25"/>
                                      </p:to>
                                    </p:set>
                                    <p:animEffect filter="image" prLst="opacity: 0.25">
                                      <p:cBhvr rctx="IE">
                                        <p:cTn id="74" dur="indefinite"/>
                                        <p:tgtEl>
                                          <p:spTgt spid="9">
                                            <p:graphicEl>
                                              <a:dgm id="{ED7888F1-92EA-47C9-A538-0813AE8ABEE7}"/>
                                            </p:graphicEl>
                                          </p:spTgt>
                                        </p:tgtEl>
                                      </p:cBhvr>
                                    </p:animEffect>
                                  </p:childTnLst>
                                </p:cTn>
                              </p:par>
                            </p:childTnLst>
                          </p:cTn>
                        </p:par>
                      </p:childTnLst>
                    </p:cTn>
                  </p:par>
                  <p:par>
                    <p:cTn id="75" fill="hold">
                      <p:stCondLst>
                        <p:cond delay="indefinite"/>
                      </p:stCondLst>
                      <p:childTnLst>
                        <p:par>
                          <p:cTn id="76" fill="hold">
                            <p:stCondLst>
                              <p:cond delay="0"/>
                            </p:stCondLst>
                            <p:childTnLst>
                              <p:par>
                                <p:cTn id="77" presetID="9" presetClass="emph" presetSubtype="0" grpId="1" nodeType="clickEffect">
                                  <p:stCondLst>
                                    <p:cond delay="0"/>
                                  </p:stCondLst>
                                  <p:childTnLst>
                                    <p:set>
                                      <p:cBhvr>
                                        <p:cTn id="78" dur="indefinite"/>
                                        <p:tgtEl>
                                          <p:spTgt spid="9">
                                            <p:graphicEl>
                                              <a:dgm id="{0EC992DE-81CE-4F8A-976E-051E49878D0B}"/>
                                            </p:graphicEl>
                                          </p:spTgt>
                                        </p:tgtEl>
                                        <p:attrNameLst>
                                          <p:attrName>style.opacity</p:attrName>
                                        </p:attrNameLst>
                                      </p:cBhvr>
                                      <p:to>
                                        <p:strVal val="0.25"/>
                                      </p:to>
                                    </p:set>
                                    <p:animEffect filter="image" prLst="opacity: 0.25">
                                      <p:cBhvr rctx="IE">
                                        <p:cTn id="79" dur="indefinite"/>
                                        <p:tgtEl>
                                          <p:spTgt spid="9">
                                            <p:graphicEl>
                                              <a:dgm id="{0EC992DE-81CE-4F8A-976E-051E49878D0B}"/>
                                            </p:graphicEl>
                                          </p:spTgt>
                                        </p:tgtEl>
                                      </p:cBhvr>
                                    </p:animEffect>
                                  </p:childTnLst>
                                </p:cTn>
                              </p:par>
                              <p:par>
                                <p:cTn id="80" presetID="9" presetClass="emph" presetSubtype="0" grpId="1" nodeType="withEffect">
                                  <p:stCondLst>
                                    <p:cond delay="0"/>
                                  </p:stCondLst>
                                  <p:childTnLst>
                                    <p:set>
                                      <p:cBhvr>
                                        <p:cTn id="81" dur="indefinite"/>
                                        <p:tgtEl>
                                          <p:spTgt spid="9">
                                            <p:graphicEl>
                                              <a:dgm id="{FDA8E675-D80D-4A4E-9EA7-F297093E0295}"/>
                                            </p:graphicEl>
                                          </p:spTgt>
                                        </p:tgtEl>
                                        <p:attrNameLst>
                                          <p:attrName>style.opacity</p:attrName>
                                        </p:attrNameLst>
                                      </p:cBhvr>
                                      <p:to>
                                        <p:strVal val="0.25"/>
                                      </p:to>
                                    </p:set>
                                    <p:animEffect filter="image" prLst="opacity: 0.25">
                                      <p:cBhvr rctx="IE">
                                        <p:cTn id="82" dur="indefinite"/>
                                        <p:tgtEl>
                                          <p:spTgt spid="9">
                                            <p:graphicEl>
                                              <a:dgm id="{FDA8E675-D80D-4A4E-9EA7-F297093E029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Power Platform to empower your </a:t>
            </a:r>
            <a:r>
              <a:rPr lang="en-US" dirty="0" err="1"/>
              <a:t>ChatOps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105437349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3684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D6832804-D5F2-47B8-BA70-06380444E003}"/>
                                            </p:graphicEl>
                                          </p:spTgt>
                                        </p:tgtEl>
                                        <p:attrNameLst>
                                          <p:attrName>style.visibility</p:attrName>
                                        </p:attrNameLst>
                                      </p:cBhvr>
                                      <p:to>
                                        <p:strVal val="visible"/>
                                      </p:to>
                                    </p:set>
                                    <p:animEffect transition="in" filter="fade">
                                      <p:cBhvr>
                                        <p:cTn id="15" dur="500"/>
                                        <p:tgtEl>
                                          <p:spTgt spid="9">
                                            <p:graphicEl>
                                              <a:dgm id="{D6832804-D5F2-47B8-BA70-06380444E00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D3237970-2C80-4E9F-8963-133E43672847}"/>
                                            </p:graphicEl>
                                          </p:spTgt>
                                        </p:tgtEl>
                                        <p:attrNameLst>
                                          <p:attrName>style.visibility</p:attrName>
                                        </p:attrNameLst>
                                      </p:cBhvr>
                                      <p:to>
                                        <p:strVal val="visible"/>
                                      </p:to>
                                    </p:set>
                                    <p:animEffect transition="in" filter="fade">
                                      <p:cBhvr>
                                        <p:cTn id="18" dur="500"/>
                                        <p:tgtEl>
                                          <p:spTgt spid="9">
                                            <p:graphicEl>
                                              <a:dgm id="{D3237970-2C80-4E9F-8963-133E43672847}"/>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41A5DBF5-F662-4772-AC06-BDC6B2053D98}"/>
                                            </p:graphicEl>
                                          </p:spTgt>
                                        </p:tgtEl>
                                        <p:attrNameLst>
                                          <p:attrName>style.visibility</p:attrName>
                                        </p:attrNameLst>
                                      </p:cBhvr>
                                      <p:to>
                                        <p:strVal val="visible"/>
                                      </p:to>
                                    </p:set>
                                    <p:animEffect transition="in" filter="fade">
                                      <p:cBhvr>
                                        <p:cTn id="29" dur="500"/>
                                        <p:tgtEl>
                                          <p:spTgt spid="9">
                                            <p:graphicEl>
                                              <a:dgm id="{41A5DBF5-F662-4772-AC06-BDC6B2053D98}"/>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CD07839E-E115-44F4-AF71-9C48E40B7B8B}"/>
                                            </p:graphicEl>
                                          </p:spTgt>
                                        </p:tgtEl>
                                        <p:attrNameLst>
                                          <p:attrName>style.visibility</p:attrName>
                                        </p:attrNameLst>
                                      </p:cBhvr>
                                      <p:to>
                                        <p:strVal val="visible"/>
                                      </p:to>
                                    </p:set>
                                    <p:animEffect transition="in" filter="fade">
                                      <p:cBhvr>
                                        <p:cTn id="32" dur="500"/>
                                        <p:tgtEl>
                                          <p:spTgt spid="9">
                                            <p:graphicEl>
                                              <a:dgm id="{CD07839E-E115-44F4-AF71-9C48E40B7B8B}"/>
                                            </p:graphicEl>
                                          </p:spTgt>
                                        </p:tgtEl>
                                      </p:cBhvr>
                                    </p:animEffect>
                                  </p:childTnLst>
                                </p:cTn>
                              </p:par>
                              <p:par>
                                <p:cTn id="33" presetID="9" presetClass="emph" presetSubtype="0" grpId="1" nodeType="withEffect">
                                  <p:stCondLst>
                                    <p:cond delay="0"/>
                                  </p:stCondLst>
                                  <p:childTnLst>
                                    <p:set>
                                      <p:cBhvr>
                                        <p:cTn id="34" dur="indefinite"/>
                                        <p:tgtEl>
                                          <p:spTgt spid="9">
                                            <p:graphicEl>
                                              <a:dgm id="{D6832804-D5F2-47B8-BA70-06380444E003}"/>
                                            </p:graphicEl>
                                          </p:spTgt>
                                        </p:tgtEl>
                                        <p:attrNameLst>
                                          <p:attrName>style.opacity</p:attrName>
                                        </p:attrNameLst>
                                      </p:cBhvr>
                                      <p:to>
                                        <p:strVal val="0.25"/>
                                      </p:to>
                                    </p:set>
                                    <p:animEffect filter="image" prLst="opacity: 0.25">
                                      <p:cBhvr rctx="IE">
                                        <p:cTn id="35" dur="indefinite"/>
                                        <p:tgtEl>
                                          <p:spTgt spid="9">
                                            <p:graphicEl>
                                              <a:dgm id="{D6832804-D5F2-47B8-BA70-06380444E003}"/>
                                            </p:graphicEl>
                                          </p:spTgt>
                                        </p:tgtEl>
                                      </p:cBhvr>
                                    </p:animEffect>
                                  </p:childTnLst>
                                </p:cTn>
                              </p:par>
                              <p:par>
                                <p:cTn id="36" presetID="9" presetClass="emph" presetSubtype="0" grpId="1" nodeType="withEffect">
                                  <p:stCondLst>
                                    <p:cond delay="0"/>
                                  </p:stCondLst>
                                  <p:childTnLst>
                                    <p:set>
                                      <p:cBhvr>
                                        <p:cTn id="37" dur="indefinite"/>
                                        <p:tgtEl>
                                          <p:spTgt spid="9">
                                            <p:graphicEl>
                                              <a:dgm id="{D3237970-2C80-4E9F-8963-133E43672847}"/>
                                            </p:graphicEl>
                                          </p:spTgt>
                                        </p:tgtEl>
                                        <p:attrNameLst>
                                          <p:attrName>style.opacity</p:attrName>
                                        </p:attrNameLst>
                                      </p:cBhvr>
                                      <p:to>
                                        <p:strVal val="0.25"/>
                                      </p:to>
                                    </p:set>
                                    <p:animEffect filter="image" prLst="opacity: 0.25">
                                      <p:cBhvr rctx="IE">
                                        <p:cTn id="38" dur="indefinite"/>
                                        <p:tgtEl>
                                          <p:spTgt spid="9">
                                            <p:graphicEl>
                                              <a:dgm id="{D3237970-2C80-4E9F-8963-133E43672847}"/>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9DF4BBE8-234A-4094-BB5D-1C409411AD1F}"/>
                                            </p:graphicEl>
                                          </p:spTgt>
                                        </p:tgtEl>
                                        <p:attrNameLst>
                                          <p:attrName>style.visibility</p:attrName>
                                        </p:attrNameLst>
                                      </p:cBhvr>
                                      <p:to>
                                        <p:strVal val="visible"/>
                                      </p:to>
                                    </p:set>
                                    <p:animEffect transition="in" filter="fade">
                                      <p:cBhvr>
                                        <p:cTn id="43" dur="500"/>
                                        <p:tgtEl>
                                          <p:spTgt spid="9">
                                            <p:graphicEl>
                                              <a:dgm id="{9DF4BBE8-234A-4094-BB5D-1C409411AD1F}"/>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AD3A0000-26FE-4FAB-9052-758A89D60A55}"/>
                                            </p:graphicEl>
                                          </p:spTgt>
                                        </p:tgtEl>
                                        <p:attrNameLst>
                                          <p:attrName>style.visibility</p:attrName>
                                        </p:attrNameLst>
                                      </p:cBhvr>
                                      <p:to>
                                        <p:strVal val="visible"/>
                                      </p:to>
                                    </p:set>
                                    <p:animEffect transition="in" filter="fade">
                                      <p:cBhvr>
                                        <p:cTn id="46" dur="500"/>
                                        <p:tgtEl>
                                          <p:spTgt spid="9">
                                            <p:graphicEl>
                                              <a:dgm id="{AD3A0000-26FE-4FAB-9052-758A89D60A55}"/>
                                            </p:graphicEl>
                                          </p:spTgt>
                                        </p:tgtEl>
                                      </p:cBhvr>
                                    </p:animEffect>
                                  </p:childTnLst>
                                </p:cTn>
                              </p:par>
                              <p:par>
                                <p:cTn id="47" presetID="9" presetClass="emph" presetSubtype="0" grpId="1" nodeType="withEffect">
                                  <p:stCondLst>
                                    <p:cond delay="0"/>
                                  </p:stCondLst>
                                  <p:childTnLst>
                                    <p:set>
                                      <p:cBhvr>
                                        <p:cTn id="48" dur="indefinite"/>
                                        <p:tgtEl>
                                          <p:spTgt spid="9">
                                            <p:graphicEl>
                                              <a:dgm id="{41A5DBF5-F662-4772-AC06-BDC6B2053D98}"/>
                                            </p:graphicEl>
                                          </p:spTgt>
                                        </p:tgtEl>
                                        <p:attrNameLst>
                                          <p:attrName>style.opacity</p:attrName>
                                        </p:attrNameLst>
                                      </p:cBhvr>
                                      <p:to>
                                        <p:strVal val="0.25"/>
                                      </p:to>
                                    </p:set>
                                    <p:animEffect filter="image" prLst="opacity: 0.25">
                                      <p:cBhvr rctx="IE">
                                        <p:cTn id="49" dur="indefinite"/>
                                        <p:tgtEl>
                                          <p:spTgt spid="9">
                                            <p:graphicEl>
                                              <a:dgm id="{41A5DBF5-F662-4772-AC06-BDC6B2053D98}"/>
                                            </p:graphicEl>
                                          </p:spTgt>
                                        </p:tgtEl>
                                      </p:cBhvr>
                                    </p:animEffect>
                                  </p:childTnLst>
                                </p:cTn>
                              </p:par>
                              <p:par>
                                <p:cTn id="50" presetID="9" presetClass="emph" presetSubtype="0" grpId="1" nodeType="withEffect">
                                  <p:stCondLst>
                                    <p:cond delay="0"/>
                                  </p:stCondLst>
                                  <p:childTnLst>
                                    <p:set>
                                      <p:cBhvr>
                                        <p:cTn id="51" dur="indefinite"/>
                                        <p:tgtEl>
                                          <p:spTgt spid="9">
                                            <p:graphicEl>
                                              <a:dgm id="{CD07839E-E115-44F4-AF71-9C48E40B7B8B}"/>
                                            </p:graphicEl>
                                          </p:spTgt>
                                        </p:tgtEl>
                                        <p:attrNameLst>
                                          <p:attrName>style.opacity</p:attrName>
                                        </p:attrNameLst>
                                      </p:cBhvr>
                                      <p:to>
                                        <p:strVal val="0.25"/>
                                      </p:to>
                                    </p:set>
                                    <p:animEffect filter="image" prLst="opacity: 0.25">
                                      <p:cBhvr rctx="IE">
                                        <p:cTn id="52" dur="indefinite"/>
                                        <p:tgtEl>
                                          <p:spTgt spid="9">
                                            <p:graphicEl>
                                              <a:dgm id="{CD07839E-E115-44F4-AF71-9C48E40B7B8B}"/>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0AA6C46D-6A1B-42F3-AE95-48FD47E5C9FC}"/>
                                            </p:graphicEl>
                                          </p:spTgt>
                                        </p:tgtEl>
                                        <p:attrNameLst>
                                          <p:attrName>style.visibility</p:attrName>
                                        </p:attrNameLst>
                                      </p:cBhvr>
                                      <p:to>
                                        <p:strVal val="visible"/>
                                      </p:to>
                                    </p:set>
                                    <p:animEffect transition="in" filter="fade">
                                      <p:cBhvr>
                                        <p:cTn id="57" dur="500"/>
                                        <p:tgtEl>
                                          <p:spTgt spid="9">
                                            <p:graphicEl>
                                              <a:dgm id="{0AA6C46D-6A1B-42F3-AE95-48FD47E5C9FC}"/>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D2A3855-A212-4B79-818E-279D635EB8FE}"/>
                                            </p:graphicEl>
                                          </p:spTgt>
                                        </p:tgtEl>
                                        <p:attrNameLst>
                                          <p:attrName>style.visibility</p:attrName>
                                        </p:attrNameLst>
                                      </p:cBhvr>
                                      <p:to>
                                        <p:strVal val="visible"/>
                                      </p:to>
                                    </p:set>
                                    <p:animEffect transition="in" filter="fade">
                                      <p:cBhvr>
                                        <p:cTn id="60" dur="500"/>
                                        <p:tgtEl>
                                          <p:spTgt spid="9">
                                            <p:graphicEl>
                                              <a:dgm id="{7D2A3855-A212-4B79-818E-279D635EB8FE}"/>
                                            </p:graphicEl>
                                          </p:spTgt>
                                        </p:tgtEl>
                                      </p:cBhvr>
                                    </p:animEffect>
                                  </p:childTnLst>
                                </p:cTn>
                              </p:par>
                              <p:par>
                                <p:cTn id="61" presetID="9" presetClass="emph" presetSubtype="0" grpId="1" nodeType="withEffect">
                                  <p:stCondLst>
                                    <p:cond delay="0"/>
                                  </p:stCondLst>
                                  <p:childTnLst>
                                    <p:set>
                                      <p:cBhvr>
                                        <p:cTn id="62" dur="indefinite"/>
                                        <p:tgtEl>
                                          <p:spTgt spid="9">
                                            <p:graphicEl>
                                              <a:dgm id="{9DF4BBE8-234A-4094-BB5D-1C409411AD1F}"/>
                                            </p:graphicEl>
                                          </p:spTgt>
                                        </p:tgtEl>
                                        <p:attrNameLst>
                                          <p:attrName>style.opacity</p:attrName>
                                        </p:attrNameLst>
                                      </p:cBhvr>
                                      <p:to>
                                        <p:strVal val="0.25"/>
                                      </p:to>
                                    </p:set>
                                    <p:animEffect filter="image" prLst="opacity: 0.25">
                                      <p:cBhvr rctx="IE">
                                        <p:cTn id="63" dur="indefinite"/>
                                        <p:tgtEl>
                                          <p:spTgt spid="9">
                                            <p:graphicEl>
                                              <a:dgm id="{9DF4BBE8-234A-4094-BB5D-1C409411AD1F}"/>
                                            </p:graphicEl>
                                          </p:spTgt>
                                        </p:tgtEl>
                                      </p:cBhvr>
                                    </p:animEffect>
                                  </p:childTnLst>
                                </p:cTn>
                              </p:par>
                              <p:par>
                                <p:cTn id="64" presetID="9" presetClass="emph" presetSubtype="0" grpId="1" nodeType="withEffect">
                                  <p:stCondLst>
                                    <p:cond delay="0"/>
                                  </p:stCondLst>
                                  <p:childTnLst>
                                    <p:set>
                                      <p:cBhvr>
                                        <p:cTn id="65" dur="indefinite"/>
                                        <p:tgtEl>
                                          <p:spTgt spid="9">
                                            <p:graphicEl>
                                              <a:dgm id="{AD3A0000-26FE-4FAB-9052-758A89D60A55}"/>
                                            </p:graphicEl>
                                          </p:spTgt>
                                        </p:tgtEl>
                                        <p:attrNameLst>
                                          <p:attrName>style.opacity</p:attrName>
                                        </p:attrNameLst>
                                      </p:cBhvr>
                                      <p:to>
                                        <p:strVal val="0.25"/>
                                      </p:to>
                                    </p:set>
                                    <p:animEffect filter="image" prLst="opacity: 0.25">
                                      <p:cBhvr rctx="IE">
                                        <p:cTn id="66" dur="indefinite"/>
                                        <p:tgtEl>
                                          <p:spTgt spid="9">
                                            <p:graphicEl>
                                              <a:dgm id="{AD3A0000-26FE-4FAB-9052-758A89D60A5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80708-FD1C-4AB3-8B63-DB4B82013EE7}"/>
              </a:ext>
            </a:extLst>
          </p:cNvPr>
          <p:cNvSpPr>
            <a:spLocks noGrp="1"/>
          </p:cNvSpPr>
          <p:nvPr>
            <p:ph type="title"/>
          </p:nvPr>
        </p:nvSpPr>
        <p:spPr/>
        <p:txBody>
          <a:bodyPr/>
          <a:lstStyle/>
          <a:p>
            <a:r>
              <a:rPr lang="en-US" dirty="0"/>
              <a:t>Why not use Teams plugins?</a:t>
            </a:r>
            <a:endParaRPr lang="nl-NL" dirty="0"/>
          </a:p>
        </p:txBody>
      </p:sp>
      <p:pic>
        <p:nvPicPr>
          <p:cNvPr id="5" name="Picture 2">
            <a:extLst>
              <a:ext uri="{FF2B5EF4-FFF2-40B4-BE49-F238E27FC236}">
                <a16:creationId xmlns:a16="http://schemas.microsoft.com/office/drawing/2014/main" id="{84641A92-8682-4015-8841-19D670CE9FB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264317"/>
            <a:ext cx="5181600" cy="347395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ext Placeholder 2">
            <a:extLst>
              <a:ext uri="{FF2B5EF4-FFF2-40B4-BE49-F238E27FC236}">
                <a16:creationId xmlns:a16="http://schemas.microsoft.com/office/drawing/2014/main" id="{51E7CDBB-F785-47CB-8475-53A0C0316535}"/>
              </a:ext>
            </a:extLst>
          </p:cNvPr>
          <p:cNvGraphicFramePr>
            <a:graphicFrameLocks noGrp="1"/>
          </p:cNvGraphicFramePr>
          <p:nvPr>
            <p:ph sz="half" idx="1"/>
            <p:extLst>
              <p:ext uri="{D42A27DB-BD31-4B8C-83A1-F6EECF244321}">
                <p14:modId xmlns:p14="http://schemas.microsoft.com/office/powerpoint/2010/main" val="1572429255"/>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49966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EFD714D9-F587-4EB8-B2D4-7AEC242595AF}"/>
                                            </p:graphicEl>
                                          </p:spTgt>
                                        </p:tgtEl>
                                        <p:attrNameLst>
                                          <p:attrName>style.visibility</p:attrName>
                                        </p:attrNameLst>
                                      </p:cBhvr>
                                      <p:to>
                                        <p:strVal val="visible"/>
                                      </p:to>
                                    </p:set>
                                    <p:animEffect transition="in" filter="fade">
                                      <p:cBhvr>
                                        <p:cTn id="7" dur="500"/>
                                        <p:tgtEl>
                                          <p:spTgt spid="8">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FA03EF87-472D-465A-AB78-689376A2F2F2}"/>
                                            </p:graphicEl>
                                          </p:spTgt>
                                        </p:tgtEl>
                                        <p:attrNameLst>
                                          <p:attrName>style.visibility</p:attrName>
                                        </p:attrNameLst>
                                      </p:cBhvr>
                                      <p:to>
                                        <p:strVal val="visible"/>
                                      </p:to>
                                    </p:set>
                                    <p:animEffect transition="in" filter="fade">
                                      <p:cBhvr>
                                        <p:cTn id="10" dur="500"/>
                                        <p:tgtEl>
                                          <p:spTgt spid="8">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279E656-3986-4E35-95BD-D160864CDC48}"/>
                                            </p:graphicEl>
                                          </p:spTgt>
                                        </p:tgtEl>
                                        <p:attrNameLst>
                                          <p:attrName>style.visibility</p:attrName>
                                        </p:attrNameLst>
                                      </p:cBhvr>
                                      <p:to>
                                        <p:strVal val="visible"/>
                                      </p:to>
                                    </p:set>
                                    <p:animEffect transition="in" filter="fade">
                                      <p:cBhvr>
                                        <p:cTn id="15" dur="500"/>
                                        <p:tgtEl>
                                          <p:spTgt spid="8">
                                            <p:graphicEl>
                                              <a:dgm id="{E279E656-3986-4E35-95BD-D160864CDC4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287E3358-DB44-4F83-8CF7-F3F98E169881}"/>
                                            </p:graphicEl>
                                          </p:spTgt>
                                        </p:tgtEl>
                                        <p:attrNameLst>
                                          <p:attrName>style.visibility</p:attrName>
                                        </p:attrNameLst>
                                      </p:cBhvr>
                                      <p:to>
                                        <p:strVal val="visible"/>
                                      </p:to>
                                    </p:set>
                                    <p:animEffect transition="in" filter="fade">
                                      <p:cBhvr>
                                        <p:cTn id="18" dur="500"/>
                                        <p:tgtEl>
                                          <p:spTgt spid="8">
                                            <p:graphicEl>
                                              <a:dgm id="{287E3358-DB44-4F83-8CF7-F3F98E169881}"/>
                                            </p:graphicEl>
                                          </p:spTgt>
                                        </p:tgtEl>
                                      </p:cBhvr>
                                    </p:animEffect>
                                  </p:childTnLst>
                                </p:cTn>
                              </p:par>
                              <p:par>
                                <p:cTn id="19" presetID="9" presetClass="emph" presetSubtype="0" grpId="1" nodeType="withEffect">
                                  <p:stCondLst>
                                    <p:cond delay="0"/>
                                  </p:stCondLst>
                                  <p:childTnLst>
                                    <p:set>
                                      <p:cBhvr>
                                        <p:cTn id="20" dur="indefinite"/>
                                        <p:tgtEl>
                                          <p:spTgt spid="8">
                                            <p:graphicEl>
                                              <a:dgm id="{EFD714D9-F587-4EB8-B2D4-7AEC242595AF}"/>
                                            </p:graphicEl>
                                          </p:spTgt>
                                        </p:tgtEl>
                                        <p:attrNameLst>
                                          <p:attrName>style.opacity</p:attrName>
                                        </p:attrNameLst>
                                      </p:cBhvr>
                                      <p:to>
                                        <p:strVal val="0.25"/>
                                      </p:to>
                                    </p:set>
                                    <p:animEffect filter="image" prLst="opacity: 0.25">
                                      <p:cBhvr rctx="IE">
                                        <p:cTn id="21" dur="indefinite"/>
                                        <p:tgtEl>
                                          <p:spTgt spid="8">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8">
                                            <p:graphicEl>
                                              <a:dgm id="{FA03EF87-472D-465A-AB78-689376A2F2F2}"/>
                                            </p:graphicEl>
                                          </p:spTgt>
                                        </p:tgtEl>
                                        <p:attrNameLst>
                                          <p:attrName>style.opacity</p:attrName>
                                        </p:attrNameLst>
                                      </p:cBhvr>
                                      <p:to>
                                        <p:strVal val="0.25"/>
                                      </p:to>
                                    </p:set>
                                    <p:animEffect filter="image" prLst="opacity: 0.25">
                                      <p:cBhvr rctx="IE">
                                        <p:cTn id="24" dur="indefinite"/>
                                        <p:tgtEl>
                                          <p:spTgt spid="8">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A1B04932-B09C-4C6E-B103-93D0C3D93AA6}"/>
                                            </p:graphicEl>
                                          </p:spTgt>
                                        </p:tgtEl>
                                        <p:attrNameLst>
                                          <p:attrName>style.visibility</p:attrName>
                                        </p:attrNameLst>
                                      </p:cBhvr>
                                      <p:to>
                                        <p:strVal val="visible"/>
                                      </p:to>
                                    </p:set>
                                    <p:animEffect transition="in" filter="fade">
                                      <p:cBhvr>
                                        <p:cTn id="29" dur="500"/>
                                        <p:tgtEl>
                                          <p:spTgt spid="8">
                                            <p:graphicEl>
                                              <a:dgm id="{A1B04932-B09C-4C6E-B103-93D0C3D93AA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9382CF84-973C-4DA5-B925-F7E3E3B2E051}"/>
                                            </p:graphicEl>
                                          </p:spTgt>
                                        </p:tgtEl>
                                        <p:attrNameLst>
                                          <p:attrName>style.visibility</p:attrName>
                                        </p:attrNameLst>
                                      </p:cBhvr>
                                      <p:to>
                                        <p:strVal val="visible"/>
                                      </p:to>
                                    </p:set>
                                    <p:animEffect transition="in" filter="fade">
                                      <p:cBhvr>
                                        <p:cTn id="32" dur="500"/>
                                        <p:tgtEl>
                                          <p:spTgt spid="8">
                                            <p:graphicEl>
                                              <a:dgm id="{9382CF84-973C-4DA5-B925-F7E3E3B2E051}"/>
                                            </p:graphicEl>
                                          </p:spTgt>
                                        </p:tgtEl>
                                      </p:cBhvr>
                                    </p:animEffect>
                                  </p:childTnLst>
                                </p:cTn>
                              </p:par>
                              <p:par>
                                <p:cTn id="33" presetID="9" presetClass="emph" presetSubtype="0" grpId="1" nodeType="withEffect">
                                  <p:stCondLst>
                                    <p:cond delay="0"/>
                                  </p:stCondLst>
                                  <p:childTnLst>
                                    <p:set>
                                      <p:cBhvr>
                                        <p:cTn id="34" dur="indefinite"/>
                                        <p:tgtEl>
                                          <p:spTgt spid="8">
                                            <p:graphicEl>
                                              <a:dgm id="{E279E656-3986-4E35-95BD-D160864CDC48}"/>
                                            </p:graphicEl>
                                          </p:spTgt>
                                        </p:tgtEl>
                                        <p:attrNameLst>
                                          <p:attrName>style.opacity</p:attrName>
                                        </p:attrNameLst>
                                      </p:cBhvr>
                                      <p:to>
                                        <p:strVal val="0.25"/>
                                      </p:to>
                                    </p:set>
                                    <p:animEffect filter="image" prLst="opacity: 0.25">
                                      <p:cBhvr rctx="IE">
                                        <p:cTn id="35" dur="indefinite"/>
                                        <p:tgtEl>
                                          <p:spTgt spid="8">
                                            <p:graphicEl>
                                              <a:dgm id="{E279E656-3986-4E35-95BD-D160864CDC48}"/>
                                            </p:graphicEl>
                                          </p:spTgt>
                                        </p:tgtEl>
                                      </p:cBhvr>
                                    </p:animEffect>
                                  </p:childTnLst>
                                </p:cTn>
                              </p:par>
                              <p:par>
                                <p:cTn id="36" presetID="9" presetClass="emph" presetSubtype="0" grpId="1" nodeType="withEffect">
                                  <p:stCondLst>
                                    <p:cond delay="0"/>
                                  </p:stCondLst>
                                  <p:childTnLst>
                                    <p:set>
                                      <p:cBhvr>
                                        <p:cTn id="37" dur="indefinite"/>
                                        <p:tgtEl>
                                          <p:spTgt spid="8">
                                            <p:graphicEl>
                                              <a:dgm id="{287E3358-DB44-4F83-8CF7-F3F98E169881}"/>
                                            </p:graphicEl>
                                          </p:spTgt>
                                        </p:tgtEl>
                                        <p:attrNameLst>
                                          <p:attrName>style.opacity</p:attrName>
                                        </p:attrNameLst>
                                      </p:cBhvr>
                                      <p:to>
                                        <p:strVal val="0.25"/>
                                      </p:to>
                                    </p:set>
                                    <p:animEffect filter="image" prLst="opacity: 0.25">
                                      <p:cBhvr rctx="IE">
                                        <p:cTn id="38" dur="indefinite"/>
                                        <p:tgtEl>
                                          <p:spTgt spid="8">
                                            <p:graphicEl>
                                              <a:dgm id="{287E3358-DB44-4F83-8CF7-F3F98E16988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D8C8FA-0EF2-4F57-89BF-B2E3AD2949A2}"/>
              </a:ext>
            </a:extLst>
          </p:cNvPr>
          <p:cNvSpPr>
            <a:spLocks noGrp="1"/>
          </p:cNvSpPr>
          <p:nvPr>
            <p:ph type="title"/>
          </p:nvPr>
        </p:nvSpPr>
        <p:spPr/>
        <p:txBody>
          <a:bodyPr>
            <a:normAutofit/>
          </a:bodyPr>
          <a:lstStyle/>
          <a:p>
            <a:r>
              <a:rPr lang="nl-NL" sz="5400" dirty="0" err="1"/>
              <a:t>Task</a:t>
            </a:r>
            <a:r>
              <a:rPr lang="nl-NL" sz="5400" dirty="0"/>
              <a:t> management</a:t>
            </a:r>
          </a:p>
        </p:txBody>
      </p:sp>
      <p:pic>
        <p:nvPicPr>
          <p:cNvPr id="11" name="Content Placeholder 10">
            <a:extLst>
              <a:ext uri="{FF2B5EF4-FFF2-40B4-BE49-F238E27FC236}">
                <a16:creationId xmlns:a16="http://schemas.microsoft.com/office/drawing/2014/main" id="{A4FFC517-5554-41ED-B951-A4B9C7380E19}"/>
              </a:ext>
            </a:extLst>
          </p:cNvPr>
          <p:cNvPicPr>
            <a:picLocks noGrp="1" noChangeAspect="1"/>
          </p:cNvPicPr>
          <p:nvPr>
            <p:ph idx="1"/>
          </p:nvPr>
        </p:nvPicPr>
        <p:blipFill>
          <a:blip r:embed="rId3"/>
          <a:stretch>
            <a:fillRect/>
          </a:stretch>
        </p:blipFill>
        <p:spPr>
          <a:xfrm>
            <a:off x="5183188" y="1109663"/>
            <a:ext cx="6172200" cy="4629149"/>
          </a:xfrm>
        </p:spPr>
      </p:pic>
    </p:spTree>
    <p:extLst>
      <p:ext uri="{BB962C8B-B14F-4D97-AF65-F5344CB8AC3E}">
        <p14:creationId xmlns:p14="http://schemas.microsoft.com/office/powerpoint/2010/main" val="198279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1023BB-BA9F-4139-B848-E67ABC7950FB}"/>
              </a:ext>
            </a:extLst>
          </p:cNvPr>
          <p:cNvSpPr>
            <a:spLocks noGrp="1"/>
          </p:cNvSpPr>
          <p:nvPr>
            <p:ph type="title"/>
          </p:nvPr>
        </p:nvSpPr>
        <p:spPr/>
        <p:txBody>
          <a:bodyPr/>
          <a:lstStyle/>
          <a:p>
            <a:r>
              <a:rPr lang="nl-NL" dirty="0" err="1"/>
              <a:t>Automate</a:t>
            </a:r>
            <a:r>
              <a:rPr lang="nl-NL" dirty="0"/>
              <a:t> </a:t>
            </a:r>
            <a:r>
              <a:rPr lang="nl-NL" dirty="0" err="1"/>
              <a:t>your</a:t>
            </a:r>
            <a:r>
              <a:rPr lang="nl-NL" dirty="0"/>
              <a:t> </a:t>
            </a:r>
            <a:r>
              <a:rPr lang="nl-NL" dirty="0" err="1"/>
              <a:t>tasks</a:t>
            </a:r>
            <a:endParaRPr lang="nl-NL" dirty="0"/>
          </a:p>
        </p:txBody>
      </p:sp>
      <p:pic>
        <p:nvPicPr>
          <p:cNvPr id="15362" name="Picture 2" descr="Premium Vector | Team of business people working on a project with agile  scrum task board plan, workshop training">
            <a:extLst>
              <a:ext uri="{FF2B5EF4-FFF2-40B4-BE49-F238E27FC236}">
                <a16:creationId xmlns:a16="http://schemas.microsoft.com/office/drawing/2014/main" id="{01F4589E-36BB-4A7B-B0AC-00F94A70C22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80556" y="1404144"/>
            <a:ext cx="5962650" cy="4467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9345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786E8-85D0-4C35-A7FD-070070AD4550}"/>
              </a:ext>
            </a:extLst>
          </p:cNvPr>
          <p:cNvSpPr>
            <a:spLocks noGrp="1"/>
          </p:cNvSpPr>
          <p:nvPr>
            <p:ph type="title"/>
          </p:nvPr>
        </p:nvSpPr>
        <p:spPr/>
        <p:txBody>
          <a:bodyPr/>
          <a:lstStyle/>
          <a:p>
            <a:r>
              <a:rPr lang="nl-NL"/>
              <a:t>How can ChatOps help</a:t>
            </a:r>
            <a:endParaRPr lang="nl-NL" dirty="0"/>
          </a:p>
        </p:txBody>
      </p:sp>
      <p:graphicFrame>
        <p:nvGraphicFramePr>
          <p:cNvPr id="4" name="Content Placeholder 2">
            <a:extLst>
              <a:ext uri="{FF2B5EF4-FFF2-40B4-BE49-F238E27FC236}">
                <a16:creationId xmlns:a16="http://schemas.microsoft.com/office/drawing/2014/main" id="{693685A5-2872-40C4-82B7-33A1D9EE124B}"/>
              </a:ext>
            </a:extLst>
          </p:cNvPr>
          <p:cNvGraphicFramePr>
            <a:graphicFrameLocks noGrp="1"/>
          </p:cNvGraphicFramePr>
          <p:nvPr>
            <p:ph idx="1"/>
            <p:extLst>
              <p:ext uri="{D42A27DB-BD31-4B8C-83A1-F6EECF244321}">
                <p14:modId xmlns:p14="http://schemas.microsoft.com/office/powerpoint/2010/main" val="16592621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8954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21A8BB5B-950C-429C-94A5-529C3CEEC2FE}"/>
                                            </p:graphicEl>
                                          </p:spTgt>
                                        </p:tgtEl>
                                        <p:attrNameLst>
                                          <p:attrName>style.visibility</p:attrName>
                                        </p:attrNameLst>
                                      </p:cBhvr>
                                      <p:to>
                                        <p:strVal val="visible"/>
                                      </p:to>
                                    </p:set>
                                    <p:animEffect transition="in" filter="fade">
                                      <p:cBhvr>
                                        <p:cTn id="7" dur="500"/>
                                        <p:tgtEl>
                                          <p:spTgt spid="4">
                                            <p:graphicEl>
                                              <a:dgm id="{21A8BB5B-950C-429C-94A5-529C3CEEC2F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3C89EA43-C644-4A3D-B4BA-0676FCAACAFF}"/>
                                            </p:graphicEl>
                                          </p:spTgt>
                                        </p:tgtEl>
                                        <p:attrNameLst>
                                          <p:attrName>style.visibility</p:attrName>
                                        </p:attrNameLst>
                                      </p:cBhvr>
                                      <p:to>
                                        <p:strVal val="visible"/>
                                      </p:to>
                                    </p:set>
                                    <p:animEffect transition="in" filter="fade">
                                      <p:cBhvr>
                                        <p:cTn id="10" dur="500"/>
                                        <p:tgtEl>
                                          <p:spTgt spid="4">
                                            <p:graphicEl>
                                              <a:dgm id="{3C89EA43-C644-4A3D-B4BA-0676FCAACAFF}"/>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graphicEl>
                                              <a:dgm id="{9D087FE6-D309-4210-A810-17A1F9246E83}"/>
                                            </p:graphicEl>
                                          </p:spTgt>
                                        </p:tgtEl>
                                        <p:attrNameLst>
                                          <p:attrName>style.visibility</p:attrName>
                                        </p:attrNameLst>
                                      </p:cBhvr>
                                      <p:to>
                                        <p:strVal val="visible"/>
                                      </p:to>
                                    </p:set>
                                    <p:animEffect transition="in" filter="fade">
                                      <p:cBhvr>
                                        <p:cTn id="15" dur="500"/>
                                        <p:tgtEl>
                                          <p:spTgt spid="4">
                                            <p:graphicEl>
                                              <a:dgm id="{9D087FE6-D309-4210-A810-17A1F9246E8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graphicEl>
                                              <a:dgm id="{6D694A41-386A-4732-B7CD-535BD817F50C}"/>
                                            </p:graphicEl>
                                          </p:spTgt>
                                        </p:tgtEl>
                                        <p:attrNameLst>
                                          <p:attrName>style.visibility</p:attrName>
                                        </p:attrNameLst>
                                      </p:cBhvr>
                                      <p:to>
                                        <p:strVal val="visible"/>
                                      </p:to>
                                    </p:set>
                                    <p:animEffect transition="in" filter="fade">
                                      <p:cBhvr>
                                        <p:cTn id="18" dur="500"/>
                                        <p:tgtEl>
                                          <p:spTgt spid="4">
                                            <p:graphicEl>
                                              <a:dgm id="{6D694A41-386A-4732-B7CD-535BD817F50C}"/>
                                            </p:graphicEl>
                                          </p:spTgt>
                                        </p:tgtEl>
                                      </p:cBhvr>
                                    </p:animEffect>
                                  </p:childTnLst>
                                </p:cTn>
                              </p:par>
                              <p:par>
                                <p:cTn id="19" presetID="9" presetClass="emph" presetSubtype="0" grpId="1" nodeType="withEffect">
                                  <p:stCondLst>
                                    <p:cond delay="0"/>
                                  </p:stCondLst>
                                  <p:childTnLst>
                                    <p:set>
                                      <p:cBhvr>
                                        <p:cTn id="20" dur="indefinite"/>
                                        <p:tgtEl>
                                          <p:spTgt spid="4">
                                            <p:graphicEl>
                                              <a:dgm id="{21A8BB5B-950C-429C-94A5-529C3CEEC2FE}"/>
                                            </p:graphicEl>
                                          </p:spTgt>
                                        </p:tgtEl>
                                        <p:attrNameLst>
                                          <p:attrName>style.opacity</p:attrName>
                                        </p:attrNameLst>
                                      </p:cBhvr>
                                      <p:to>
                                        <p:strVal val="0.25"/>
                                      </p:to>
                                    </p:set>
                                    <p:animEffect filter="image" prLst="opacity: 0.25">
                                      <p:cBhvr rctx="IE">
                                        <p:cTn id="21" dur="indefinite"/>
                                        <p:tgtEl>
                                          <p:spTgt spid="4">
                                            <p:graphicEl>
                                              <a:dgm id="{21A8BB5B-950C-429C-94A5-529C3CEEC2FE}"/>
                                            </p:graphicEl>
                                          </p:spTgt>
                                        </p:tgtEl>
                                      </p:cBhvr>
                                    </p:animEffect>
                                  </p:childTnLst>
                                </p:cTn>
                              </p:par>
                              <p:par>
                                <p:cTn id="22" presetID="9" presetClass="emph" presetSubtype="0" grpId="1" nodeType="withEffect">
                                  <p:stCondLst>
                                    <p:cond delay="0"/>
                                  </p:stCondLst>
                                  <p:childTnLst>
                                    <p:set>
                                      <p:cBhvr>
                                        <p:cTn id="23" dur="indefinite"/>
                                        <p:tgtEl>
                                          <p:spTgt spid="4">
                                            <p:graphicEl>
                                              <a:dgm id="{3C89EA43-C644-4A3D-B4BA-0676FCAACAFF}"/>
                                            </p:graphicEl>
                                          </p:spTgt>
                                        </p:tgtEl>
                                        <p:attrNameLst>
                                          <p:attrName>style.opacity</p:attrName>
                                        </p:attrNameLst>
                                      </p:cBhvr>
                                      <p:to>
                                        <p:strVal val="0.25"/>
                                      </p:to>
                                    </p:set>
                                    <p:animEffect filter="image" prLst="opacity: 0.25">
                                      <p:cBhvr rctx="IE">
                                        <p:cTn id="24" dur="indefinite"/>
                                        <p:tgtEl>
                                          <p:spTgt spid="4">
                                            <p:graphicEl>
                                              <a:dgm id="{3C89EA43-C644-4A3D-B4BA-0676FCAACAFF}"/>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graphicEl>
                                              <a:dgm id="{5E350195-0B5B-408F-89DF-458CCB371D8A}"/>
                                            </p:graphicEl>
                                          </p:spTgt>
                                        </p:tgtEl>
                                        <p:attrNameLst>
                                          <p:attrName>style.visibility</p:attrName>
                                        </p:attrNameLst>
                                      </p:cBhvr>
                                      <p:to>
                                        <p:strVal val="visible"/>
                                      </p:to>
                                    </p:set>
                                    <p:animEffect transition="in" filter="fade">
                                      <p:cBhvr>
                                        <p:cTn id="29" dur="500"/>
                                        <p:tgtEl>
                                          <p:spTgt spid="4">
                                            <p:graphicEl>
                                              <a:dgm id="{5E350195-0B5B-408F-89DF-458CCB371D8A}"/>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graphicEl>
                                              <a:dgm id="{FE46B776-A4CC-4E56-8956-79FD0E9D0305}"/>
                                            </p:graphicEl>
                                          </p:spTgt>
                                        </p:tgtEl>
                                        <p:attrNameLst>
                                          <p:attrName>style.visibility</p:attrName>
                                        </p:attrNameLst>
                                      </p:cBhvr>
                                      <p:to>
                                        <p:strVal val="visible"/>
                                      </p:to>
                                    </p:set>
                                    <p:animEffect transition="in" filter="fade">
                                      <p:cBhvr>
                                        <p:cTn id="32" dur="500"/>
                                        <p:tgtEl>
                                          <p:spTgt spid="4">
                                            <p:graphicEl>
                                              <a:dgm id="{FE46B776-A4CC-4E56-8956-79FD0E9D0305}"/>
                                            </p:graphicEl>
                                          </p:spTgt>
                                        </p:tgtEl>
                                      </p:cBhvr>
                                    </p:animEffect>
                                  </p:childTnLst>
                                </p:cTn>
                              </p:par>
                              <p:par>
                                <p:cTn id="33" presetID="9" presetClass="emph" presetSubtype="0" grpId="1" nodeType="withEffect">
                                  <p:stCondLst>
                                    <p:cond delay="0"/>
                                  </p:stCondLst>
                                  <p:childTnLst>
                                    <p:set>
                                      <p:cBhvr>
                                        <p:cTn id="34" dur="indefinite"/>
                                        <p:tgtEl>
                                          <p:spTgt spid="4">
                                            <p:graphicEl>
                                              <a:dgm id="{9D087FE6-D309-4210-A810-17A1F9246E83}"/>
                                            </p:graphicEl>
                                          </p:spTgt>
                                        </p:tgtEl>
                                        <p:attrNameLst>
                                          <p:attrName>style.opacity</p:attrName>
                                        </p:attrNameLst>
                                      </p:cBhvr>
                                      <p:to>
                                        <p:strVal val="0.25"/>
                                      </p:to>
                                    </p:set>
                                    <p:animEffect filter="image" prLst="opacity: 0.25">
                                      <p:cBhvr rctx="IE">
                                        <p:cTn id="35" dur="indefinite"/>
                                        <p:tgtEl>
                                          <p:spTgt spid="4">
                                            <p:graphicEl>
                                              <a:dgm id="{9D087FE6-D309-4210-A810-17A1F9246E83}"/>
                                            </p:graphicEl>
                                          </p:spTgt>
                                        </p:tgtEl>
                                      </p:cBhvr>
                                    </p:animEffect>
                                  </p:childTnLst>
                                </p:cTn>
                              </p:par>
                              <p:par>
                                <p:cTn id="36" presetID="9" presetClass="emph" presetSubtype="0" grpId="1" nodeType="withEffect">
                                  <p:stCondLst>
                                    <p:cond delay="0"/>
                                  </p:stCondLst>
                                  <p:childTnLst>
                                    <p:set>
                                      <p:cBhvr>
                                        <p:cTn id="37" dur="indefinite"/>
                                        <p:tgtEl>
                                          <p:spTgt spid="4">
                                            <p:graphicEl>
                                              <a:dgm id="{6D694A41-386A-4732-B7CD-535BD817F50C}"/>
                                            </p:graphicEl>
                                          </p:spTgt>
                                        </p:tgtEl>
                                        <p:attrNameLst>
                                          <p:attrName>style.opacity</p:attrName>
                                        </p:attrNameLst>
                                      </p:cBhvr>
                                      <p:to>
                                        <p:strVal val="0.25"/>
                                      </p:to>
                                    </p:set>
                                    <p:animEffect filter="image" prLst="opacity: 0.25">
                                      <p:cBhvr rctx="IE">
                                        <p:cTn id="38" dur="indefinite"/>
                                        <p:tgtEl>
                                          <p:spTgt spid="4">
                                            <p:graphicEl>
                                              <a:dgm id="{6D694A41-386A-4732-B7CD-535BD817F50C}"/>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graphicEl>
                                              <a:dgm id="{90676D76-E89B-4B45-809F-AD5459BBE826}"/>
                                            </p:graphicEl>
                                          </p:spTgt>
                                        </p:tgtEl>
                                        <p:attrNameLst>
                                          <p:attrName>style.visibility</p:attrName>
                                        </p:attrNameLst>
                                      </p:cBhvr>
                                      <p:to>
                                        <p:strVal val="visible"/>
                                      </p:to>
                                    </p:set>
                                    <p:animEffect transition="in" filter="fade">
                                      <p:cBhvr>
                                        <p:cTn id="43" dur="500"/>
                                        <p:tgtEl>
                                          <p:spTgt spid="4">
                                            <p:graphicEl>
                                              <a:dgm id="{90676D76-E89B-4B45-809F-AD5459BBE826}"/>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B3684B8E-D554-4D24-95A2-6214C54E495B}"/>
                                            </p:graphicEl>
                                          </p:spTgt>
                                        </p:tgtEl>
                                        <p:attrNameLst>
                                          <p:attrName>style.visibility</p:attrName>
                                        </p:attrNameLst>
                                      </p:cBhvr>
                                      <p:to>
                                        <p:strVal val="visible"/>
                                      </p:to>
                                    </p:set>
                                    <p:animEffect transition="in" filter="fade">
                                      <p:cBhvr>
                                        <p:cTn id="46" dur="500"/>
                                        <p:tgtEl>
                                          <p:spTgt spid="4">
                                            <p:graphicEl>
                                              <a:dgm id="{B3684B8E-D554-4D24-95A2-6214C54E495B}"/>
                                            </p:graphicEl>
                                          </p:spTgt>
                                        </p:tgtEl>
                                      </p:cBhvr>
                                    </p:animEffect>
                                  </p:childTnLst>
                                </p:cTn>
                              </p:par>
                              <p:par>
                                <p:cTn id="47" presetID="9" presetClass="emph" presetSubtype="0" grpId="1" nodeType="withEffect">
                                  <p:stCondLst>
                                    <p:cond delay="0"/>
                                  </p:stCondLst>
                                  <p:childTnLst>
                                    <p:set>
                                      <p:cBhvr>
                                        <p:cTn id="48" dur="indefinite"/>
                                        <p:tgtEl>
                                          <p:spTgt spid="4">
                                            <p:graphicEl>
                                              <a:dgm id="{5E350195-0B5B-408F-89DF-458CCB371D8A}"/>
                                            </p:graphicEl>
                                          </p:spTgt>
                                        </p:tgtEl>
                                        <p:attrNameLst>
                                          <p:attrName>style.opacity</p:attrName>
                                        </p:attrNameLst>
                                      </p:cBhvr>
                                      <p:to>
                                        <p:strVal val="0.25"/>
                                      </p:to>
                                    </p:set>
                                    <p:animEffect filter="image" prLst="opacity: 0.25">
                                      <p:cBhvr rctx="IE">
                                        <p:cTn id="49" dur="indefinite"/>
                                        <p:tgtEl>
                                          <p:spTgt spid="4">
                                            <p:graphicEl>
                                              <a:dgm id="{5E350195-0B5B-408F-89DF-458CCB371D8A}"/>
                                            </p:graphicEl>
                                          </p:spTgt>
                                        </p:tgtEl>
                                      </p:cBhvr>
                                    </p:animEffect>
                                  </p:childTnLst>
                                </p:cTn>
                              </p:par>
                              <p:par>
                                <p:cTn id="50" presetID="9" presetClass="emph" presetSubtype="0" grpId="1" nodeType="withEffect">
                                  <p:stCondLst>
                                    <p:cond delay="0"/>
                                  </p:stCondLst>
                                  <p:childTnLst>
                                    <p:set>
                                      <p:cBhvr>
                                        <p:cTn id="51" dur="indefinite"/>
                                        <p:tgtEl>
                                          <p:spTgt spid="4">
                                            <p:graphicEl>
                                              <a:dgm id="{FE46B776-A4CC-4E56-8956-79FD0E9D0305}"/>
                                            </p:graphicEl>
                                          </p:spTgt>
                                        </p:tgtEl>
                                        <p:attrNameLst>
                                          <p:attrName>style.opacity</p:attrName>
                                        </p:attrNameLst>
                                      </p:cBhvr>
                                      <p:to>
                                        <p:strVal val="0.25"/>
                                      </p:to>
                                    </p:set>
                                    <p:animEffect filter="image" prLst="opacity: 0.25">
                                      <p:cBhvr rctx="IE">
                                        <p:cTn id="52" dur="indefinite"/>
                                        <p:tgtEl>
                                          <p:spTgt spid="4">
                                            <p:graphicEl>
                                              <a:dgm id="{FE46B776-A4CC-4E56-8956-79FD0E9D030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EACED-8C95-4207-A47C-BC22F04DC760}"/>
              </a:ext>
            </a:extLst>
          </p:cNvPr>
          <p:cNvSpPr>
            <a:spLocks noGrp="1"/>
          </p:cNvSpPr>
          <p:nvPr>
            <p:ph type="title"/>
          </p:nvPr>
        </p:nvSpPr>
        <p:spPr/>
        <p:txBody>
          <a:bodyPr/>
          <a:lstStyle/>
          <a:p>
            <a:r>
              <a:rPr lang="en-US" dirty="0"/>
              <a:t>Demo</a:t>
            </a:r>
            <a:endParaRPr lang="nl-NL" dirty="0"/>
          </a:p>
        </p:txBody>
      </p:sp>
      <p:sp>
        <p:nvSpPr>
          <p:cNvPr id="3" name="Content Placeholder 2">
            <a:extLst>
              <a:ext uri="{FF2B5EF4-FFF2-40B4-BE49-F238E27FC236}">
                <a16:creationId xmlns:a16="http://schemas.microsoft.com/office/drawing/2014/main" id="{C88C9AE9-0789-4BAA-8814-F924B8E57BE3}"/>
              </a:ext>
            </a:extLst>
          </p:cNvPr>
          <p:cNvSpPr>
            <a:spLocks noGrp="1"/>
          </p:cNvSpPr>
          <p:nvPr>
            <p:ph sz="half" idx="1"/>
          </p:nvPr>
        </p:nvSpPr>
        <p:spPr/>
        <p:txBody>
          <a:bodyPr>
            <a:normAutofit/>
          </a:bodyPr>
          <a:lstStyle/>
          <a:p>
            <a:r>
              <a:rPr lang="en-US" dirty="0"/>
              <a:t>Task management</a:t>
            </a:r>
          </a:p>
        </p:txBody>
      </p:sp>
      <p:pic>
        <p:nvPicPr>
          <p:cNvPr id="6" name="Content Placeholder 5">
            <a:extLst>
              <a:ext uri="{FF2B5EF4-FFF2-40B4-BE49-F238E27FC236}">
                <a16:creationId xmlns:a16="http://schemas.microsoft.com/office/drawing/2014/main" id="{CDD4A552-FE91-4E0B-B255-DB2435869871}"/>
              </a:ext>
            </a:extLst>
          </p:cNvPr>
          <p:cNvPicPr>
            <a:picLocks noGrp="1" noChangeAspect="1"/>
          </p:cNvPicPr>
          <p:nvPr>
            <p:ph sz="half" idx="2"/>
          </p:nvPr>
        </p:nvPicPr>
        <p:blipFill>
          <a:blip r:embed="rId3"/>
          <a:stretch>
            <a:fillRect/>
          </a:stretch>
        </p:blipFill>
        <p:spPr>
          <a:xfrm>
            <a:off x="6172200" y="2890059"/>
            <a:ext cx="5181600" cy="2222469"/>
          </a:xfrm>
        </p:spPr>
      </p:pic>
    </p:spTree>
    <p:extLst>
      <p:ext uri="{BB962C8B-B14F-4D97-AF65-F5344CB8AC3E}">
        <p14:creationId xmlns:p14="http://schemas.microsoft.com/office/powerpoint/2010/main" val="30937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CAA579-6F40-4378-B318-0557494ABA8C}"/>
              </a:ext>
            </a:extLst>
          </p:cNvPr>
          <p:cNvSpPr>
            <a:spLocks noGrp="1"/>
          </p:cNvSpPr>
          <p:nvPr>
            <p:ph type="title"/>
          </p:nvPr>
        </p:nvSpPr>
        <p:spPr/>
        <p:txBody>
          <a:bodyPr/>
          <a:lstStyle/>
          <a:p>
            <a:r>
              <a:rPr lang="nl-NL" dirty="0"/>
              <a:t>Selfservice resource deployment</a:t>
            </a:r>
          </a:p>
        </p:txBody>
      </p:sp>
      <p:pic>
        <p:nvPicPr>
          <p:cNvPr id="1026" name="Picture 2" descr="UX Writing and Content Strategy: Their Roles, Explained – Adlibweb">
            <a:extLst>
              <a:ext uri="{FF2B5EF4-FFF2-40B4-BE49-F238E27FC236}">
                <a16:creationId xmlns:a16="http://schemas.microsoft.com/office/drawing/2014/main" id="{8A48CCDD-34A6-426E-96ED-D73FB06CD550}"/>
              </a:ext>
            </a:extLst>
          </p:cNvPr>
          <p:cNvPicPr>
            <a:picLocks noGrp="1" noChangeAspect="1" noChangeArrowheads="1"/>
          </p:cNvPicPr>
          <p:nvPr>
            <p:ph idx="1"/>
          </p:nvPr>
        </p:nvPicPr>
        <p:blipFill>
          <a:blip r:embed="rId3">
            <a:clrChange>
              <a:clrFrom>
                <a:srgbClr val="FBED12"/>
              </a:clrFrom>
              <a:clrTo>
                <a:srgbClr val="FBED12">
                  <a:alpha val="0"/>
                </a:srgbClr>
              </a:clrTo>
            </a:clrChange>
            <a:extLst>
              <a:ext uri="{28A0092B-C50C-407E-A947-70E740481C1C}">
                <a14:useLocalDpi xmlns:a14="http://schemas.microsoft.com/office/drawing/2010/main" val="0"/>
              </a:ext>
            </a:extLst>
          </a:blip>
          <a:srcRect/>
          <a:stretch>
            <a:fillRect/>
          </a:stretch>
        </p:blipFill>
        <p:spPr bwMode="auto">
          <a:xfrm>
            <a:off x="5183188" y="1632308"/>
            <a:ext cx="6172200" cy="3583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240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40B584-BA7B-4AAC-BE76-FFB112467639}"/>
              </a:ext>
            </a:extLst>
          </p:cNvPr>
          <p:cNvSpPr>
            <a:spLocks noGrp="1"/>
          </p:cNvSpPr>
          <p:nvPr>
            <p:ph type="title"/>
          </p:nvPr>
        </p:nvSpPr>
        <p:spPr/>
        <p:txBody>
          <a:bodyPr/>
          <a:lstStyle/>
          <a:p>
            <a:r>
              <a:rPr lang="nl-NL" dirty="0" err="1"/>
              <a:t>Empower</a:t>
            </a:r>
            <a:r>
              <a:rPr lang="nl-NL" dirty="0"/>
              <a:t> </a:t>
            </a:r>
            <a:r>
              <a:rPr lang="nl-NL" dirty="0" err="1"/>
              <a:t>your</a:t>
            </a:r>
            <a:r>
              <a:rPr lang="nl-NL" dirty="0"/>
              <a:t> users</a:t>
            </a:r>
          </a:p>
        </p:txBody>
      </p:sp>
      <p:pic>
        <p:nvPicPr>
          <p:cNvPr id="17410" name="Picture 2">
            <a:extLst>
              <a:ext uri="{FF2B5EF4-FFF2-40B4-BE49-F238E27FC236}">
                <a16:creationId xmlns:a16="http://schemas.microsoft.com/office/drawing/2014/main" id="{B1DA41ED-C45E-44F1-83C5-14B28E4A652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89881" y="1508919"/>
            <a:ext cx="9144000" cy="4257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6886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786E8-85D0-4C35-A7FD-070070AD4550}"/>
              </a:ext>
            </a:extLst>
          </p:cNvPr>
          <p:cNvSpPr>
            <a:spLocks noGrp="1"/>
          </p:cNvSpPr>
          <p:nvPr>
            <p:ph type="title"/>
          </p:nvPr>
        </p:nvSpPr>
        <p:spPr/>
        <p:txBody>
          <a:bodyPr/>
          <a:lstStyle/>
          <a:p>
            <a:r>
              <a:rPr lang="nl-NL" dirty="0" err="1"/>
              <a:t>Advantages</a:t>
            </a:r>
            <a:r>
              <a:rPr lang="nl-NL" dirty="0"/>
              <a:t> of </a:t>
            </a:r>
            <a:r>
              <a:rPr lang="nl-NL" dirty="0" err="1"/>
              <a:t>using</a:t>
            </a:r>
            <a:r>
              <a:rPr lang="nl-NL" dirty="0"/>
              <a:t> </a:t>
            </a:r>
            <a:r>
              <a:rPr lang="nl-NL" dirty="0" err="1"/>
              <a:t>ChatOps</a:t>
            </a:r>
            <a:endParaRPr lang="nl-NL" dirty="0"/>
          </a:p>
        </p:txBody>
      </p:sp>
      <p:graphicFrame>
        <p:nvGraphicFramePr>
          <p:cNvPr id="4" name="Content Placeholder 2">
            <a:extLst>
              <a:ext uri="{FF2B5EF4-FFF2-40B4-BE49-F238E27FC236}">
                <a16:creationId xmlns:a16="http://schemas.microsoft.com/office/drawing/2014/main" id="{693685A5-2872-40C4-82B7-33A1D9EE124B}"/>
              </a:ext>
            </a:extLst>
          </p:cNvPr>
          <p:cNvGraphicFramePr>
            <a:graphicFrameLocks noGrp="1"/>
          </p:cNvGraphicFramePr>
          <p:nvPr>
            <p:ph idx="1"/>
            <p:extLst>
              <p:ext uri="{D42A27DB-BD31-4B8C-83A1-F6EECF244321}">
                <p14:modId xmlns:p14="http://schemas.microsoft.com/office/powerpoint/2010/main" val="83224082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6862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5E350195-0B5B-408F-89DF-458CCB371D8A}"/>
                                            </p:graphicEl>
                                          </p:spTgt>
                                        </p:tgtEl>
                                        <p:attrNameLst>
                                          <p:attrName>style.visibility</p:attrName>
                                        </p:attrNameLst>
                                      </p:cBhvr>
                                      <p:to>
                                        <p:strVal val="visible"/>
                                      </p:to>
                                    </p:set>
                                    <p:animEffect transition="in" filter="fade">
                                      <p:cBhvr>
                                        <p:cTn id="7" dur="500"/>
                                        <p:tgtEl>
                                          <p:spTgt spid="4">
                                            <p:graphicEl>
                                              <a:dgm id="{5E350195-0B5B-408F-89DF-458CCB371D8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FE46B776-A4CC-4E56-8956-79FD0E9D0305}"/>
                                            </p:graphicEl>
                                          </p:spTgt>
                                        </p:tgtEl>
                                        <p:attrNameLst>
                                          <p:attrName>style.visibility</p:attrName>
                                        </p:attrNameLst>
                                      </p:cBhvr>
                                      <p:to>
                                        <p:strVal val="visible"/>
                                      </p:to>
                                    </p:set>
                                    <p:animEffect transition="in" filter="fade">
                                      <p:cBhvr>
                                        <p:cTn id="10" dur="500"/>
                                        <p:tgtEl>
                                          <p:spTgt spid="4">
                                            <p:graphicEl>
                                              <a:dgm id="{FE46B776-A4CC-4E56-8956-79FD0E9D030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graphicEl>
                                              <a:dgm id="{64B43012-97BC-41FC-95F9-F262BD6AA2FD}"/>
                                            </p:graphicEl>
                                          </p:spTgt>
                                        </p:tgtEl>
                                        <p:attrNameLst>
                                          <p:attrName>style.visibility</p:attrName>
                                        </p:attrNameLst>
                                      </p:cBhvr>
                                      <p:to>
                                        <p:strVal val="visible"/>
                                      </p:to>
                                    </p:set>
                                    <p:animEffect transition="in" filter="fade">
                                      <p:cBhvr>
                                        <p:cTn id="15" dur="500"/>
                                        <p:tgtEl>
                                          <p:spTgt spid="4">
                                            <p:graphicEl>
                                              <a:dgm id="{64B43012-97BC-41FC-95F9-F262BD6AA2FD}"/>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graphicEl>
                                              <a:dgm id="{C839854D-2DEB-4701-AAA4-3F0073EC3262}"/>
                                            </p:graphicEl>
                                          </p:spTgt>
                                        </p:tgtEl>
                                        <p:attrNameLst>
                                          <p:attrName>style.visibility</p:attrName>
                                        </p:attrNameLst>
                                      </p:cBhvr>
                                      <p:to>
                                        <p:strVal val="visible"/>
                                      </p:to>
                                    </p:set>
                                    <p:animEffect transition="in" filter="fade">
                                      <p:cBhvr>
                                        <p:cTn id="18" dur="500"/>
                                        <p:tgtEl>
                                          <p:spTgt spid="4">
                                            <p:graphicEl>
                                              <a:dgm id="{C839854D-2DEB-4701-AAA4-3F0073EC3262}"/>
                                            </p:graphicEl>
                                          </p:spTgt>
                                        </p:tgtEl>
                                      </p:cBhvr>
                                    </p:animEffect>
                                  </p:childTnLst>
                                </p:cTn>
                              </p:par>
                              <p:par>
                                <p:cTn id="19" presetID="9" presetClass="emph" presetSubtype="0" grpId="1" nodeType="withEffect">
                                  <p:stCondLst>
                                    <p:cond delay="0"/>
                                  </p:stCondLst>
                                  <p:childTnLst>
                                    <p:set>
                                      <p:cBhvr>
                                        <p:cTn id="20" dur="indefinite"/>
                                        <p:tgtEl>
                                          <p:spTgt spid="4">
                                            <p:graphicEl>
                                              <a:dgm id="{5E350195-0B5B-408F-89DF-458CCB371D8A}"/>
                                            </p:graphicEl>
                                          </p:spTgt>
                                        </p:tgtEl>
                                        <p:attrNameLst>
                                          <p:attrName>style.opacity</p:attrName>
                                        </p:attrNameLst>
                                      </p:cBhvr>
                                      <p:to>
                                        <p:strVal val="0.25"/>
                                      </p:to>
                                    </p:set>
                                    <p:animEffect filter="image" prLst="opacity: 0.25">
                                      <p:cBhvr rctx="IE">
                                        <p:cTn id="21" dur="indefinite"/>
                                        <p:tgtEl>
                                          <p:spTgt spid="4">
                                            <p:graphicEl>
                                              <a:dgm id="{5E350195-0B5B-408F-89DF-458CCB371D8A}"/>
                                            </p:graphicEl>
                                          </p:spTgt>
                                        </p:tgtEl>
                                      </p:cBhvr>
                                    </p:animEffect>
                                  </p:childTnLst>
                                </p:cTn>
                              </p:par>
                              <p:par>
                                <p:cTn id="22" presetID="9" presetClass="emph" presetSubtype="0" grpId="1" nodeType="withEffect">
                                  <p:stCondLst>
                                    <p:cond delay="0"/>
                                  </p:stCondLst>
                                  <p:childTnLst>
                                    <p:set>
                                      <p:cBhvr>
                                        <p:cTn id="23" dur="indefinite"/>
                                        <p:tgtEl>
                                          <p:spTgt spid="4">
                                            <p:graphicEl>
                                              <a:dgm id="{FE46B776-A4CC-4E56-8956-79FD0E9D0305}"/>
                                            </p:graphicEl>
                                          </p:spTgt>
                                        </p:tgtEl>
                                        <p:attrNameLst>
                                          <p:attrName>style.opacity</p:attrName>
                                        </p:attrNameLst>
                                      </p:cBhvr>
                                      <p:to>
                                        <p:strVal val="0.25"/>
                                      </p:to>
                                    </p:set>
                                    <p:animEffect filter="image" prLst="opacity: 0.25">
                                      <p:cBhvr rctx="IE">
                                        <p:cTn id="24" dur="indefinite"/>
                                        <p:tgtEl>
                                          <p:spTgt spid="4">
                                            <p:graphicEl>
                                              <a:dgm id="{FE46B776-A4CC-4E56-8956-79FD0E9D0305}"/>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graphicEl>
                                              <a:dgm id="{CDD56B4C-B985-4D95-A088-639BFD6268A7}"/>
                                            </p:graphicEl>
                                          </p:spTgt>
                                        </p:tgtEl>
                                        <p:attrNameLst>
                                          <p:attrName>style.visibility</p:attrName>
                                        </p:attrNameLst>
                                      </p:cBhvr>
                                      <p:to>
                                        <p:strVal val="visible"/>
                                      </p:to>
                                    </p:set>
                                    <p:animEffect transition="in" filter="fade">
                                      <p:cBhvr>
                                        <p:cTn id="29" dur="500"/>
                                        <p:tgtEl>
                                          <p:spTgt spid="4">
                                            <p:graphicEl>
                                              <a:dgm id="{CDD56B4C-B985-4D95-A088-639BFD6268A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graphicEl>
                                              <a:dgm id="{BF0AB6C1-7104-48E3-BD2A-287D4C9886EE}"/>
                                            </p:graphicEl>
                                          </p:spTgt>
                                        </p:tgtEl>
                                        <p:attrNameLst>
                                          <p:attrName>style.visibility</p:attrName>
                                        </p:attrNameLst>
                                      </p:cBhvr>
                                      <p:to>
                                        <p:strVal val="visible"/>
                                      </p:to>
                                    </p:set>
                                    <p:animEffect transition="in" filter="fade">
                                      <p:cBhvr>
                                        <p:cTn id="32" dur="500"/>
                                        <p:tgtEl>
                                          <p:spTgt spid="4">
                                            <p:graphicEl>
                                              <a:dgm id="{BF0AB6C1-7104-48E3-BD2A-287D4C9886EE}"/>
                                            </p:graphicEl>
                                          </p:spTgt>
                                        </p:tgtEl>
                                      </p:cBhvr>
                                    </p:animEffect>
                                  </p:childTnLst>
                                </p:cTn>
                              </p:par>
                              <p:par>
                                <p:cTn id="33" presetID="9" presetClass="emph" presetSubtype="0" grpId="1" nodeType="withEffect">
                                  <p:stCondLst>
                                    <p:cond delay="0"/>
                                  </p:stCondLst>
                                  <p:childTnLst>
                                    <p:set>
                                      <p:cBhvr>
                                        <p:cTn id="34" dur="indefinite"/>
                                        <p:tgtEl>
                                          <p:spTgt spid="4">
                                            <p:graphicEl>
                                              <a:dgm id="{64B43012-97BC-41FC-95F9-F262BD6AA2FD}"/>
                                            </p:graphicEl>
                                          </p:spTgt>
                                        </p:tgtEl>
                                        <p:attrNameLst>
                                          <p:attrName>style.opacity</p:attrName>
                                        </p:attrNameLst>
                                      </p:cBhvr>
                                      <p:to>
                                        <p:strVal val="0.25"/>
                                      </p:to>
                                    </p:set>
                                    <p:animEffect filter="image" prLst="opacity: 0.25">
                                      <p:cBhvr rctx="IE">
                                        <p:cTn id="35" dur="indefinite"/>
                                        <p:tgtEl>
                                          <p:spTgt spid="4">
                                            <p:graphicEl>
                                              <a:dgm id="{64B43012-97BC-41FC-95F9-F262BD6AA2FD}"/>
                                            </p:graphicEl>
                                          </p:spTgt>
                                        </p:tgtEl>
                                      </p:cBhvr>
                                    </p:animEffect>
                                  </p:childTnLst>
                                </p:cTn>
                              </p:par>
                              <p:par>
                                <p:cTn id="36" presetID="9" presetClass="emph" presetSubtype="0" grpId="1" nodeType="withEffect">
                                  <p:stCondLst>
                                    <p:cond delay="0"/>
                                  </p:stCondLst>
                                  <p:childTnLst>
                                    <p:set>
                                      <p:cBhvr>
                                        <p:cTn id="37" dur="indefinite"/>
                                        <p:tgtEl>
                                          <p:spTgt spid="4">
                                            <p:graphicEl>
                                              <a:dgm id="{C839854D-2DEB-4701-AAA4-3F0073EC3262}"/>
                                            </p:graphicEl>
                                          </p:spTgt>
                                        </p:tgtEl>
                                        <p:attrNameLst>
                                          <p:attrName>style.opacity</p:attrName>
                                        </p:attrNameLst>
                                      </p:cBhvr>
                                      <p:to>
                                        <p:strVal val="0.25"/>
                                      </p:to>
                                    </p:set>
                                    <p:animEffect filter="image" prLst="opacity: 0.25">
                                      <p:cBhvr rctx="IE">
                                        <p:cTn id="38" dur="indefinite"/>
                                        <p:tgtEl>
                                          <p:spTgt spid="4">
                                            <p:graphicEl>
                                              <a:dgm id="{C839854D-2DEB-4701-AAA4-3F0073EC3262}"/>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graphicEl>
                                              <a:dgm id="{2964DC09-4B9D-45DA-A767-EADB5459F2DD}"/>
                                            </p:graphicEl>
                                          </p:spTgt>
                                        </p:tgtEl>
                                        <p:attrNameLst>
                                          <p:attrName>style.visibility</p:attrName>
                                        </p:attrNameLst>
                                      </p:cBhvr>
                                      <p:to>
                                        <p:strVal val="visible"/>
                                      </p:to>
                                    </p:set>
                                    <p:animEffect transition="in" filter="fade">
                                      <p:cBhvr>
                                        <p:cTn id="43" dur="500"/>
                                        <p:tgtEl>
                                          <p:spTgt spid="4">
                                            <p:graphicEl>
                                              <a:dgm id="{2964DC09-4B9D-45DA-A767-EADB5459F2D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72987F57-E0F7-41E7-AFEB-B8AFCE285B96}"/>
                                            </p:graphicEl>
                                          </p:spTgt>
                                        </p:tgtEl>
                                        <p:attrNameLst>
                                          <p:attrName>style.visibility</p:attrName>
                                        </p:attrNameLst>
                                      </p:cBhvr>
                                      <p:to>
                                        <p:strVal val="visible"/>
                                      </p:to>
                                    </p:set>
                                    <p:animEffect transition="in" filter="fade">
                                      <p:cBhvr>
                                        <p:cTn id="46" dur="500"/>
                                        <p:tgtEl>
                                          <p:spTgt spid="4">
                                            <p:graphicEl>
                                              <a:dgm id="{72987F57-E0F7-41E7-AFEB-B8AFCE285B96}"/>
                                            </p:graphicEl>
                                          </p:spTgt>
                                        </p:tgtEl>
                                      </p:cBhvr>
                                    </p:animEffect>
                                  </p:childTnLst>
                                </p:cTn>
                              </p:par>
                              <p:par>
                                <p:cTn id="47" presetID="9" presetClass="emph" presetSubtype="0" grpId="1" nodeType="withEffect">
                                  <p:stCondLst>
                                    <p:cond delay="0"/>
                                  </p:stCondLst>
                                  <p:childTnLst>
                                    <p:set>
                                      <p:cBhvr>
                                        <p:cTn id="48" dur="indefinite"/>
                                        <p:tgtEl>
                                          <p:spTgt spid="4">
                                            <p:graphicEl>
                                              <a:dgm id="{CDD56B4C-B985-4D95-A088-639BFD6268A7}"/>
                                            </p:graphicEl>
                                          </p:spTgt>
                                        </p:tgtEl>
                                        <p:attrNameLst>
                                          <p:attrName>style.opacity</p:attrName>
                                        </p:attrNameLst>
                                      </p:cBhvr>
                                      <p:to>
                                        <p:strVal val="0.25"/>
                                      </p:to>
                                    </p:set>
                                    <p:animEffect filter="image" prLst="opacity: 0.25">
                                      <p:cBhvr rctx="IE">
                                        <p:cTn id="49" dur="indefinite"/>
                                        <p:tgtEl>
                                          <p:spTgt spid="4">
                                            <p:graphicEl>
                                              <a:dgm id="{CDD56B4C-B985-4D95-A088-639BFD6268A7}"/>
                                            </p:graphicEl>
                                          </p:spTgt>
                                        </p:tgtEl>
                                      </p:cBhvr>
                                    </p:animEffect>
                                  </p:childTnLst>
                                </p:cTn>
                              </p:par>
                              <p:par>
                                <p:cTn id="50" presetID="9" presetClass="emph" presetSubtype="0" grpId="1" nodeType="withEffect">
                                  <p:stCondLst>
                                    <p:cond delay="0"/>
                                  </p:stCondLst>
                                  <p:childTnLst>
                                    <p:set>
                                      <p:cBhvr>
                                        <p:cTn id="51" dur="indefinite"/>
                                        <p:tgtEl>
                                          <p:spTgt spid="4">
                                            <p:graphicEl>
                                              <a:dgm id="{BF0AB6C1-7104-48E3-BD2A-287D4C9886EE}"/>
                                            </p:graphicEl>
                                          </p:spTgt>
                                        </p:tgtEl>
                                        <p:attrNameLst>
                                          <p:attrName>style.opacity</p:attrName>
                                        </p:attrNameLst>
                                      </p:cBhvr>
                                      <p:to>
                                        <p:strVal val="0.25"/>
                                      </p:to>
                                    </p:set>
                                    <p:animEffect filter="image" prLst="opacity: 0.25">
                                      <p:cBhvr rctx="IE">
                                        <p:cTn id="52" dur="indefinite"/>
                                        <p:tgtEl>
                                          <p:spTgt spid="4">
                                            <p:graphicEl>
                                              <a:dgm id="{BF0AB6C1-7104-48E3-BD2A-287D4C9886E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952B4-F676-4ED2-B128-83B71E269AD6}"/>
              </a:ext>
            </a:extLst>
          </p:cNvPr>
          <p:cNvSpPr>
            <a:spLocks noGrp="1"/>
          </p:cNvSpPr>
          <p:nvPr>
            <p:ph type="title"/>
          </p:nvPr>
        </p:nvSpPr>
        <p:spPr/>
        <p:txBody>
          <a:bodyPr/>
          <a:lstStyle/>
          <a:p>
            <a:r>
              <a:rPr lang="nl-NL" dirty="0"/>
              <a:t>Demo</a:t>
            </a:r>
          </a:p>
        </p:txBody>
      </p:sp>
      <p:sp>
        <p:nvSpPr>
          <p:cNvPr id="3" name="Content Placeholder 2">
            <a:extLst>
              <a:ext uri="{FF2B5EF4-FFF2-40B4-BE49-F238E27FC236}">
                <a16:creationId xmlns:a16="http://schemas.microsoft.com/office/drawing/2014/main" id="{63A9129F-5AEF-48E6-A3B1-D783FFBB616C}"/>
              </a:ext>
            </a:extLst>
          </p:cNvPr>
          <p:cNvSpPr>
            <a:spLocks noGrp="1"/>
          </p:cNvSpPr>
          <p:nvPr>
            <p:ph sz="half" idx="1"/>
          </p:nvPr>
        </p:nvSpPr>
        <p:spPr/>
        <p:txBody>
          <a:bodyPr>
            <a:normAutofit/>
          </a:bodyPr>
          <a:lstStyle/>
          <a:p>
            <a:r>
              <a:rPr lang="nl-NL" dirty="0"/>
              <a:t>Selfservice resource deployment</a:t>
            </a:r>
          </a:p>
        </p:txBody>
      </p:sp>
      <p:pic>
        <p:nvPicPr>
          <p:cNvPr id="6" name="Content Placeholder 5">
            <a:extLst>
              <a:ext uri="{FF2B5EF4-FFF2-40B4-BE49-F238E27FC236}">
                <a16:creationId xmlns:a16="http://schemas.microsoft.com/office/drawing/2014/main" id="{0B0F1794-D184-471C-8C62-70E7361ABB0D}"/>
              </a:ext>
            </a:extLst>
          </p:cNvPr>
          <p:cNvPicPr>
            <a:picLocks noGrp="1" noChangeAspect="1"/>
          </p:cNvPicPr>
          <p:nvPr>
            <p:ph sz="half" idx="2"/>
          </p:nvPr>
        </p:nvPicPr>
        <p:blipFill>
          <a:blip r:embed="rId3"/>
          <a:stretch>
            <a:fillRect/>
          </a:stretch>
        </p:blipFill>
        <p:spPr>
          <a:xfrm>
            <a:off x="6172200" y="2354816"/>
            <a:ext cx="5181600" cy="3292955"/>
          </a:xfrm>
        </p:spPr>
      </p:pic>
    </p:spTree>
    <p:extLst>
      <p:ext uri="{BB962C8B-B14F-4D97-AF65-F5344CB8AC3E}">
        <p14:creationId xmlns:p14="http://schemas.microsoft.com/office/powerpoint/2010/main" val="224639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8FEB9F-6541-4F01-8772-45D4B8D2C97D}"/>
              </a:ext>
            </a:extLst>
          </p:cNvPr>
          <p:cNvSpPr>
            <a:spLocks noGrp="1"/>
          </p:cNvSpPr>
          <p:nvPr>
            <p:ph type="title"/>
          </p:nvPr>
        </p:nvSpPr>
        <p:spPr/>
        <p:txBody>
          <a:bodyPr>
            <a:normAutofit/>
          </a:bodyPr>
          <a:lstStyle/>
          <a:p>
            <a:r>
              <a:rPr lang="nl-NL" sz="5400" dirty="0"/>
              <a:t>Incident management</a:t>
            </a:r>
          </a:p>
        </p:txBody>
      </p:sp>
      <p:pic>
        <p:nvPicPr>
          <p:cNvPr id="4098" name="Picture 2">
            <a:extLst>
              <a:ext uri="{FF2B5EF4-FFF2-40B4-BE49-F238E27FC236}">
                <a16:creationId xmlns:a16="http://schemas.microsoft.com/office/drawing/2014/main" id="{41F40912-3C52-4F04-9DB0-91F3CE6B783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2211748"/>
            <a:ext cx="6172200" cy="2424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9115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7EBF04-9507-4A82-851D-5427ADD2DB4E}"/>
              </a:ext>
            </a:extLst>
          </p:cNvPr>
          <p:cNvSpPr>
            <a:spLocks noGrp="1"/>
          </p:cNvSpPr>
          <p:nvPr>
            <p:ph type="title"/>
          </p:nvPr>
        </p:nvSpPr>
        <p:spPr/>
        <p:txBody>
          <a:bodyPr/>
          <a:lstStyle/>
          <a:p>
            <a:r>
              <a:rPr lang="nl-NL" dirty="0"/>
              <a:t>Insights </a:t>
            </a:r>
            <a:r>
              <a:rPr lang="nl-NL" dirty="0" err="1"/>
              <a:t>into</a:t>
            </a:r>
            <a:r>
              <a:rPr lang="nl-NL" dirty="0"/>
              <a:t> an </a:t>
            </a:r>
            <a:r>
              <a:rPr lang="nl-NL" dirty="0" err="1"/>
              <a:t>average</a:t>
            </a:r>
            <a:r>
              <a:rPr lang="nl-NL" dirty="0"/>
              <a:t> incident</a:t>
            </a:r>
          </a:p>
        </p:txBody>
      </p:sp>
      <p:pic>
        <p:nvPicPr>
          <p:cNvPr id="14338" name="Picture 2">
            <a:extLst>
              <a:ext uri="{FF2B5EF4-FFF2-40B4-BE49-F238E27FC236}">
                <a16:creationId xmlns:a16="http://schemas.microsoft.com/office/drawing/2014/main" id="{823A999B-2665-4213-8A6A-0EB4C8F5C40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18270" y="1098550"/>
            <a:ext cx="8887222" cy="5078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57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Speed up investigation and resolution</a:t>
            </a:r>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90307602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3887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D6832804-D5F2-47B8-BA70-06380444E003}"/>
                                            </p:graphicEl>
                                          </p:spTgt>
                                        </p:tgtEl>
                                        <p:attrNameLst>
                                          <p:attrName>style.visibility</p:attrName>
                                        </p:attrNameLst>
                                      </p:cBhvr>
                                      <p:to>
                                        <p:strVal val="visible"/>
                                      </p:to>
                                    </p:set>
                                    <p:animEffect transition="in" filter="fade">
                                      <p:cBhvr>
                                        <p:cTn id="15" dur="500"/>
                                        <p:tgtEl>
                                          <p:spTgt spid="9">
                                            <p:graphicEl>
                                              <a:dgm id="{D6832804-D5F2-47B8-BA70-06380444E00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D3237970-2C80-4E9F-8963-133E43672847}"/>
                                            </p:graphicEl>
                                          </p:spTgt>
                                        </p:tgtEl>
                                        <p:attrNameLst>
                                          <p:attrName>style.visibility</p:attrName>
                                        </p:attrNameLst>
                                      </p:cBhvr>
                                      <p:to>
                                        <p:strVal val="visible"/>
                                      </p:to>
                                    </p:set>
                                    <p:animEffect transition="in" filter="fade">
                                      <p:cBhvr>
                                        <p:cTn id="18" dur="500"/>
                                        <p:tgtEl>
                                          <p:spTgt spid="9">
                                            <p:graphicEl>
                                              <a:dgm id="{D3237970-2C80-4E9F-8963-133E43672847}"/>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41A5DBF5-F662-4772-AC06-BDC6B2053D98}"/>
                                            </p:graphicEl>
                                          </p:spTgt>
                                        </p:tgtEl>
                                        <p:attrNameLst>
                                          <p:attrName>style.visibility</p:attrName>
                                        </p:attrNameLst>
                                      </p:cBhvr>
                                      <p:to>
                                        <p:strVal val="visible"/>
                                      </p:to>
                                    </p:set>
                                    <p:animEffect transition="in" filter="fade">
                                      <p:cBhvr>
                                        <p:cTn id="29" dur="500"/>
                                        <p:tgtEl>
                                          <p:spTgt spid="9">
                                            <p:graphicEl>
                                              <a:dgm id="{41A5DBF5-F662-4772-AC06-BDC6B2053D98}"/>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CD07839E-E115-44F4-AF71-9C48E40B7B8B}"/>
                                            </p:graphicEl>
                                          </p:spTgt>
                                        </p:tgtEl>
                                        <p:attrNameLst>
                                          <p:attrName>style.visibility</p:attrName>
                                        </p:attrNameLst>
                                      </p:cBhvr>
                                      <p:to>
                                        <p:strVal val="visible"/>
                                      </p:to>
                                    </p:set>
                                    <p:animEffect transition="in" filter="fade">
                                      <p:cBhvr>
                                        <p:cTn id="32" dur="500"/>
                                        <p:tgtEl>
                                          <p:spTgt spid="9">
                                            <p:graphicEl>
                                              <a:dgm id="{CD07839E-E115-44F4-AF71-9C48E40B7B8B}"/>
                                            </p:graphicEl>
                                          </p:spTgt>
                                        </p:tgtEl>
                                      </p:cBhvr>
                                    </p:animEffect>
                                  </p:childTnLst>
                                </p:cTn>
                              </p:par>
                              <p:par>
                                <p:cTn id="33" presetID="9" presetClass="emph" presetSubtype="0" grpId="1" nodeType="withEffect">
                                  <p:stCondLst>
                                    <p:cond delay="0"/>
                                  </p:stCondLst>
                                  <p:childTnLst>
                                    <p:set>
                                      <p:cBhvr>
                                        <p:cTn id="34" dur="indefinite"/>
                                        <p:tgtEl>
                                          <p:spTgt spid="9">
                                            <p:graphicEl>
                                              <a:dgm id="{D6832804-D5F2-47B8-BA70-06380444E003}"/>
                                            </p:graphicEl>
                                          </p:spTgt>
                                        </p:tgtEl>
                                        <p:attrNameLst>
                                          <p:attrName>style.opacity</p:attrName>
                                        </p:attrNameLst>
                                      </p:cBhvr>
                                      <p:to>
                                        <p:strVal val="0.25"/>
                                      </p:to>
                                    </p:set>
                                    <p:animEffect filter="image" prLst="opacity: 0.25">
                                      <p:cBhvr rctx="IE">
                                        <p:cTn id="35" dur="indefinite"/>
                                        <p:tgtEl>
                                          <p:spTgt spid="9">
                                            <p:graphicEl>
                                              <a:dgm id="{D6832804-D5F2-47B8-BA70-06380444E003}"/>
                                            </p:graphicEl>
                                          </p:spTgt>
                                        </p:tgtEl>
                                      </p:cBhvr>
                                    </p:animEffect>
                                  </p:childTnLst>
                                </p:cTn>
                              </p:par>
                              <p:par>
                                <p:cTn id="36" presetID="9" presetClass="emph" presetSubtype="0" grpId="1" nodeType="withEffect">
                                  <p:stCondLst>
                                    <p:cond delay="0"/>
                                  </p:stCondLst>
                                  <p:childTnLst>
                                    <p:set>
                                      <p:cBhvr>
                                        <p:cTn id="37" dur="indefinite"/>
                                        <p:tgtEl>
                                          <p:spTgt spid="9">
                                            <p:graphicEl>
                                              <a:dgm id="{D3237970-2C80-4E9F-8963-133E43672847}"/>
                                            </p:graphicEl>
                                          </p:spTgt>
                                        </p:tgtEl>
                                        <p:attrNameLst>
                                          <p:attrName>style.opacity</p:attrName>
                                        </p:attrNameLst>
                                      </p:cBhvr>
                                      <p:to>
                                        <p:strVal val="0.25"/>
                                      </p:to>
                                    </p:set>
                                    <p:animEffect filter="image" prLst="opacity: 0.25">
                                      <p:cBhvr rctx="IE">
                                        <p:cTn id="38" dur="indefinite"/>
                                        <p:tgtEl>
                                          <p:spTgt spid="9">
                                            <p:graphicEl>
                                              <a:dgm id="{D3237970-2C80-4E9F-8963-133E43672847}"/>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0AA6C46D-6A1B-42F3-AE95-48FD47E5C9FC}"/>
                                            </p:graphicEl>
                                          </p:spTgt>
                                        </p:tgtEl>
                                        <p:attrNameLst>
                                          <p:attrName>style.visibility</p:attrName>
                                        </p:attrNameLst>
                                      </p:cBhvr>
                                      <p:to>
                                        <p:strVal val="visible"/>
                                      </p:to>
                                    </p:set>
                                    <p:animEffect transition="in" filter="fade">
                                      <p:cBhvr>
                                        <p:cTn id="43" dur="500"/>
                                        <p:tgtEl>
                                          <p:spTgt spid="9">
                                            <p:graphicEl>
                                              <a:dgm id="{0AA6C46D-6A1B-42F3-AE95-48FD47E5C9FC}"/>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7D2A3855-A212-4B79-818E-279D635EB8FE}"/>
                                            </p:graphicEl>
                                          </p:spTgt>
                                        </p:tgtEl>
                                        <p:attrNameLst>
                                          <p:attrName>style.visibility</p:attrName>
                                        </p:attrNameLst>
                                      </p:cBhvr>
                                      <p:to>
                                        <p:strVal val="visible"/>
                                      </p:to>
                                    </p:set>
                                    <p:animEffect transition="in" filter="fade">
                                      <p:cBhvr>
                                        <p:cTn id="46" dur="500"/>
                                        <p:tgtEl>
                                          <p:spTgt spid="9">
                                            <p:graphicEl>
                                              <a:dgm id="{7D2A3855-A212-4B79-818E-279D635EB8FE}"/>
                                            </p:graphicEl>
                                          </p:spTgt>
                                        </p:tgtEl>
                                      </p:cBhvr>
                                    </p:animEffect>
                                  </p:childTnLst>
                                </p:cTn>
                              </p:par>
                              <p:par>
                                <p:cTn id="47" presetID="9" presetClass="emph" presetSubtype="0" grpId="1" nodeType="withEffect">
                                  <p:stCondLst>
                                    <p:cond delay="0"/>
                                  </p:stCondLst>
                                  <p:childTnLst>
                                    <p:set>
                                      <p:cBhvr>
                                        <p:cTn id="48" dur="indefinite"/>
                                        <p:tgtEl>
                                          <p:spTgt spid="9">
                                            <p:graphicEl>
                                              <a:dgm id="{41A5DBF5-F662-4772-AC06-BDC6B2053D98}"/>
                                            </p:graphicEl>
                                          </p:spTgt>
                                        </p:tgtEl>
                                        <p:attrNameLst>
                                          <p:attrName>style.opacity</p:attrName>
                                        </p:attrNameLst>
                                      </p:cBhvr>
                                      <p:to>
                                        <p:strVal val="0.25"/>
                                      </p:to>
                                    </p:set>
                                    <p:animEffect filter="image" prLst="opacity: 0.25">
                                      <p:cBhvr rctx="IE">
                                        <p:cTn id="49" dur="indefinite"/>
                                        <p:tgtEl>
                                          <p:spTgt spid="9">
                                            <p:graphicEl>
                                              <a:dgm id="{41A5DBF5-F662-4772-AC06-BDC6B2053D98}"/>
                                            </p:graphicEl>
                                          </p:spTgt>
                                        </p:tgtEl>
                                      </p:cBhvr>
                                    </p:animEffect>
                                  </p:childTnLst>
                                </p:cTn>
                              </p:par>
                              <p:par>
                                <p:cTn id="50" presetID="9" presetClass="emph" presetSubtype="0" grpId="1" nodeType="withEffect">
                                  <p:stCondLst>
                                    <p:cond delay="0"/>
                                  </p:stCondLst>
                                  <p:childTnLst>
                                    <p:set>
                                      <p:cBhvr>
                                        <p:cTn id="51" dur="indefinite"/>
                                        <p:tgtEl>
                                          <p:spTgt spid="9">
                                            <p:graphicEl>
                                              <a:dgm id="{CD07839E-E115-44F4-AF71-9C48E40B7B8B}"/>
                                            </p:graphicEl>
                                          </p:spTgt>
                                        </p:tgtEl>
                                        <p:attrNameLst>
                                          <p:attrName>style.opacity</p:attrName>
                                        </p:attrNameLst>
                                      </p:cBhvr>
                                      <p:to>
                                        <p:strVal val="0.25"/>
                                      </p:to>
                                    </p:set>
                                    <p:animEffect filter="image" prLst="opacity: 0.25">
                                      <p:cBhvr rctx="IE">
                                        <p:cTn id="52" dur="indefinite"/>
                                        <p:tgtEl>
                                          <p:spTgt spid="9">
                                            <p:graphicEl>
                                              <a:dgm id="{CD07839E-E115-44F4-AF71-9C48E40B7B8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14E2-692B-464B-A823-8BE63BC2A1A9}"/>
              </a:ext>
            </a:extLst>
          </p:cNvPr>
          <p:cNvSpPr>
            <a:spLocks noGrp="1"/>
          </p:cNvSpPr>
          <p:nvPr>
            <p:ph type="title"/>
          </p:nvPr>
        </p:nvSpPr>
        <p:spPr/>
        <p:txBody>
          <a:bodyPr/>
          <a:lstStyle/>
          <a:p>
            <a:r>
              <a:rPr lang="en-US" dirty="0"/>
              <a:t>Incident management lifecycle</a:t>
            </a:r>
            <a:endParaRPr lang="nl-NL" dirty="0"/>
          </a:p>
        </p:txBody>
      </p:sp>
      <p:graphicFrame>
        <p:nvGraphicFramePr>
          <p:cNvPr id="5" name="Content Placeholder 2">
            <a:extLst>
              <a:ext uri="{FF2B5EF4-FFF2-40B4-BE49-F238E27FC236}">
                <a16:creationId xmlns:a16="http://schemas.microsoft.com/office/drawing/2014/main" id="{3E3ED863-2B96-4A4A-ABBE-86CBF4245012}"/>
              </a:ext>
            </a:extLst>
          </p:cNvPr>
          <p:cNvGraphicFramePr>
            <a:graphicFrameLocks noGrp="1"/>
          </p:cNvGraphicFramePr>
          <p:nvPr>
            <p:ph idx="1"/>
            <p:extLst>
              <p:ext uri="{D42A27DB-BD31-4B8C-83A1-F6EECF244321}">
                <p14:modId xmlns:p14="http://schemas.microsoft.com/office/powerpoint/2010/main" val="705923627"/>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62410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EACED-8C95-4207-A47C-BC22F04DC760}"/>
              </a:ext>
            </a:extLst>
          </p:cNvPr>
          <p:cNvSpPr>
            <a:spLocks noGrp="1"/>
          </p:cNvSpPr>
          <p:nvPr>
            <p:ph type="title"/>
          </p:nvPr>
        </p:nvSpPr>
        <p:spPr/>
        <p:txBody>
          <a:bodyPr/>
          <a:lstStyle/>
          <a:p>
            <a:r>
              <a:rPr lang="nl-NL" dirty="0"/>
              <a:t>Demo</a:t>
            </a:r>
          </a:p>
        </p:txBody>
      </p:sp>
      <p:sp>
        <p:nvSpPr>
          <p:cNvPr id="3" name="Content Placeholder 2">
            <a:extLst>
              <a:ext uri="{FF2B5EF4-FFF2-40B4-BE49-F238E27FC236}">
                <a16:creationId xmlns:a16="http://schemas.microsoft.com/office/drawing/2014/main" id="{C88C9AE9-0789-4BAA-8814-F924B8E57BE3}"/>
              </a:ext>
            </a:extLst>
          </p:cNvPr>
          <p:cNvSpPr>
            <a:spLocks noGrp="1"/>
          </p:cNvSpPr>
          <p:nvPr>
            <p:ph sz="half" idx="1"/>
          </p:nvPr>
        </p:nvSpPr>
        <p:spPr/>
        <p:txBody>
          <a:bodyPr>
            <a:normAutofit/>
          </a:bodyPr>
          <a:lstStyle/>
          <a:p>
            <a:r>
              <a:rPr lang="en-US" dirty="0"/>
              <a:t>Incident Management</a:t>
            </a:r>
          </a:p>
        </p:txBody>
      </p:sp>
      <p:pic>
        <p:nvPicPr>
          <p:cNvPr id="6" name="Content Placeholder 5">
            <a:extLst>
              <a:ext uri="{FF2B5EF4-FFF2-40B4-BE49-F238E27FC236}">
                <a16:creationId xmlns:a16="http://schemas.microsoft.com/office/drawing/2014/main" id="{1E24147A-4125-4F32-A189-C9E511FE97F9}"/>
              </a:ext>
            </a:extLst>
          </p:cNvPr>
          <p:cNvPicPr>
            <a:picLocks noGrp="1" noChangeAspect="1"/>
          </p:cNvPicPr>
          <p:nvPr>
            <p:ph sz="half" idx="2"/>
          </p:nvPr>
        </p:nvPicPr>
        <p:blipFill>
          <a:blip r:embed="rId3"/>
          <a:stretch>
            <a:fillRect/>
          </a:stretch>
        </p:blipFill>
        <p:spPr>
          <a:xfrm>
            <a:off x="6172515" y="2690813"/>
            <a:ext cx="5180970" cy="2620962"/>
          </a:xfrm>
        </p:spPr>
      </p:pic>
    </p:spTree>
    <p:extLst>
      <p:ext uri="{BB962C8B-B14F-4D97-AF65-F5344CB8AC3E}">
        <p14:creationId xmlns:p14="http://schemas.microsoft.com/office/powerpoint/2010/main" val="402496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nl-NL" dirty="0" err="1"/>
              <a:t>ChatOps</a:t>
            </a:r>
            <a:endParaRPr lang="en-NL" dirty="0"/>
          </a:p>
        </p:txBody>
      </p:sp>
      <p:pic>
        <p:nvPicPr>
          <p:cNvPr id="2050" name="Picture 2" descr="5 surprising ways enterprise teams are winning with ChatOps">
            <a:extLst>
              <a:ext uri="{FF2B5EF4-FFF2-40B4-BE49-F238E27FC236}">
                <a16:creationId xmlns:a16="http://schemas.microsoft.com/office/drawing/2014/main" id="{C9F25A0F-50A6-4891-A0AC-3F8AD333A59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920753"/>
            <a:ext cx="6172200" cy="3006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CB7555-7702-4166-8504-FE7DDEEE6674}"/>
              </a:ext>
            </a:extLst>
          </p:cNvPr>
          <p:cNvSpPr>
            <a:spLocks noGrp="1"/>
          </p:cNvSpPr>
          <p:nvPr>
            <p:ph type="title"/>
          </p:nvPr>
        </p:nvSpPr>
        <p:spPr/>
        <p:txBody>
          <a:bodyPr/>
          <a:lstStyle/>
          <a:p>
            <a:r>
              <a:rPr lang="en-US"/>
              <a:t>Recap</a:t>
            </a:r>
            <a:endParaRPr lang="nl-NL" dirty="0"/>
          </a:p>
        </p:txBody>
      </p:sp>
      <p:graphicFrame>
        <p:nvGraphicFramePr>
          <p:cNvPr id="7" name="Content Placeholder 4">
            <a:extLst>
              <a:ext uri="{FF2B5EF4-FFF2-40B4-BE49-F238E27FC236}">
                <a16:creationId xmlns:a16="http://schemas.microsoft.com/office/drawing/2014/main" id="{CFC04138-C1C0-4B05-8CC7-ABEF5C0C652A}"/>
              </a:ext>
            </a:extLst>
          </p:cNvPr>
          <p:cNvGraphicFramePr>
            <a:graphicFrameLocks noGrp="1"/>
          </p:cNvGraphicFramePr>
          <p:nvPr>
            <p:ph idx="1"/>
            <p:extLst>
              <p:ext uri="{D42A27DB-BD31-4B8C-83A1-F6EECF244321}">
                <p14:modId xmlns:p14="http://schemas.microsoft.com/office/powerpoint/2010/main" val="396345079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992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5559B30C-DBC2-4CFA-95FB-2DE67CD0A658}"/>
                                            </p:graphicEl>
                                          </p:spTgt>
                                        </p:tgtEl>
                                        <p:attrNameLst>
                                          <p:attrName>style.visibility</p:attrName>
                                        </p:attrNameLst>
                                      </p:cBhvr>
                                      <p:to>
                                        <p:strVal val="visible"/>
                                      </p:to>
                                    </p:set>
                                    <p:animEffect transition="in" filter="fade">
                                      <p:cBhvr>
                                        <p:cTn id="7" dur="500"/>
                                        <p:tgtEl>
                                          <p:spTgt spid="7">
                                            <p:graphicEl>
                                              <a:dgm id="{5559B30C-DBC2-4CFA-95FB-2DE67CD0A658}"/>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C90A25D0-3C9C-4132-9E64-3A1DD7645575}"/>
                                            </p:graphicEl>
                                          </p:spTgt>
                                        </p:tgtEl>
                                        <p:attrNameLst>
                                          <p:attrName>style.visibility</p:attrName>
                                        </p:attrNameLst>
                                      </p:cBhvr>
                                      <p:to>
                                        <p:strVal val="visible"/>
                                      </p:to>
                                    </p:set>
                                    <p:animEffect transition="in" filter="fade">
                                      <p:cBhvr>
                                        <p:cTn id="10" dur="500"/>
                                        <p:tgtEl>
                                          <p:spTgt spid="7">
                                            <p:graphicEl>
                                              <a:dgm id="{C90A25D0-3C9C-4132-9E64-3A1DD764557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F957FC90-3676-40F5-812E-31E7637502DB}"/>
                                            </p:graphicEl>
                                          </p:spTgt>
                                        </p:tgtEl>
                                        <p:attrNameLst>
                                          <p:attrName>style.visibility</p:attrName>
                                        </p:attrNameLst>
                                      </p:cBhvr>
                                      <p:to>
                                        <p:strVal val="visible"/>
                                      </p:to>
                                    </p:set>
                                    <p:animEffect transition="in" filter="fade">
                                      <p:cBhvr>
                                        <p:cTn id="15" dur="500"/>
                                        <p:tgtEl>
                                          <p:spTgt spid="7">
                                            <p:graphicEl>
                                              <a:dgm id="{F957FC90-3676-40F5-812E-31E7637502D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353D636D-F971-4EA1-9D40-92446B842001}"/>
                                            </p:graphicEl>
                                          </p:spTgt>
                                        </p:tgtEl>
                                        <p:attrNameLst>
                                          <p:attrName>style.visibility</p:attrName>
                                        </p:attrNameLst>
                                      </p:cBhvr>
                                      <p:to>
                                        <p:strVal val="visible"/>
                                      </p:to>
                                    </p:set>
                                    <p:animEffect transition="in" filter="fade">
                                      <p:cBhvr>
                                        <p:cTn id="18" dur="500"/>
                                        <p:tgtEl>
                                          <p:spTgt spid="7">
                                            <p:graphicEl>
                                              <a:dgm id="{353D636D-F971-4EA1-9D40-92446B842001}"/>
                                            </p:graphicEl>
                                          </p:spTgt>
                                        </p:tgtEl>
                                      </p:cBhvr>
                                    </p:animEffect>
                                  </p:childTnLst>
                                </p:cTn>
                              </p:par>
                              <p:par>
                                <p:cTn id="19" presetID="9" presetClass="emph" presetSubtype="0" grpId="1" nodeType="withEffect">
                                  <p:stCondLst>
                                    <p:cond delay="0"/>
                                  </p:stCondLst>
                                  <p:childTnLst>
                                    <p:set>
                                      <p:cBhvr>
                                        <p:cTn id="20" dur="indefinite"/>
                                        <p:tgtEl>
                                          <p:spTgt spid="7">
                                            <p:graphicEl>
                                              <a:dgm id="{5559B30C-DBC2-4CFA-95FB-2DE67CD0A658}"/>
                                            </p:graphicEl>
                                          </p:spTgt>
                                        </p:tgtEl>
                                        <p:attrNameLst>
                                          <p:attrName>style.opacity</p:attrName>
                                        </p:attrNameLst>
                                      </p:cBhvr>
                                      <p:to>
                                        <p:strVal val="0.25"/>
                                      </p:to>
                                    </p:set>
                                    <p:animEffect filter="image" prLst="opacity: 0.25">
                                      <p:cBhvr rctx="IE">
                                        <p:cTn id="21" dur="indefinite"/>
                                        <p:tgtEl>
                                          <p:spTgt spid="7">
                                            <p:graphicEl>
                                              <a:dgm id="{5559B30C-DBC2-4CFA-95FB-2DE67CD0A658}"/>
                                            </p:graphicEl>
                                          </p:spTgt>
                                        </p:tgtEl>
                                      </p:cBhvr>
                                    </p:animEffect>
                                  </p:childTnLst>
                                </p:cTn>
                              </p:par>
                              <p:par>
                                <p:cTn id="22" presetID="9" presetClass="emph" presetSubtype="0" grpId="1" nodeType="withEffect">
                                  <p:stCondLst>
                                    <p:cond delay="0"/>
                                  </p:stCondLst>
                                  <p:childTnLst>
                                    <p:set>
                                      <p:cBhvr>
                                        <p:cTn id="23" dur="indefinite"/>
                                        <p:tgtEl>
                                          <p:spTgt spid="7">
                                            <p:graphicEl>
                                              <a:dgm id="{C90A25D0-3C9C-4132-9E64-3A1DD7645575}"/>
                                            </p:graphicEl>
                                          </p:spTgt>
                                        </p:tgtEl>
                                        <p:attrNameLst>
                                          <p:attrName>style.opacity</p:attrName>
                                        </p:attrNameLst>
                                      </p:cBhvr>
                                      <p:to>
                                        <p:strVal val="0.25"/>
                                      </p:to>
                                    </p:set>
                                    <p:animEffect filter="image" prLst="opacity: 0.25">
                                      <p:cBhvr rctx="IE">
                                        <p:cTn id="24" dur="indefinite"/>
                                        <p:tgtEl>
                                          <p:spTgt spid="7">
                                            <p:graphicEl>
                                              <a:dgm id="{C90A25D0-3C9C-4132-9E64-3A1DD7645575}"/>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654A28E6-D5CA-4D30-8375-98FBACAE8487}"/>
                                            </p:graphicEl>
                                          </p:spTgt>
                                        </p:tgtEl>
                                        <p:attrNameLst>
                                          <p:attrName>style.visibility</p:attrName>
                                        </p:attrNameLst>
                                      </p:cBhvr>
                                      <p:to>
                                        <p:strVal val="visible"/>
                                      </p:to>
                                    </p:set>
                                    <p:animEffect transition="in" filter="fade">
                                      <p:cBhvr>
                                        <p:cTn id="29" dur="500"/>
                                        <p:tgtEl>
                                          <p:spTgt spid="7">
                                            <p:graphicEl>
                                              <a:dgm id="{654A28E6-D5CA-4D30-8375-98FBACAE84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2820B244-729F-4842-A122-F87DFE1BA9AE}"/>
                                            </p:graphicEl>
                                          </p:spTgt>
                                        </p:tgtEl>
                                        <p:attrNameLst>
                                          <p:attrName>style.visibility</p:attrName>
                                        </p:attrNameLst>
                                      </p:cBhvr>
                                      <p:to>
                                        <p:strVal val="visible"/>
                                      </p:to>
                                    </p:set>
                                    <p:animEffect transition="in" filter="fade">
                                      <p:cBhvr>
                                        <p:cTn id="32" dur="500"/>
                                        <p:tgtEl>
                                          <p:spTgt spid="7">
                                            <p:graphicEl>
                                              <a:dgm id="{2820B244-729F-4842-A122-F87DFE1BA9AE}"/>
                                            </p:graphicEl>
                                          </p:spTgt>
                                        </p:tgtEl>
                                      </p:cBhvr>
                                    </p:animEffect>
                                  </p:childTnLst>
                                </p:cTn>
                              </p:par>
                              <p:par>
                                <p:cTn id="33" presetID="9" presetClass="emph" presetSubtype="0" grpId="1" nodeType="withEffect">
                                  <p:stCondLst>
                                    <p:cond delay="0"/>
                                  </p:stCondLst>
                                  <p:childTnLst>
                                    <p:set>
                                      <p:cBhvr>
                                        <p:cTn id="34" dur="indefinite"/>
                                        <p:tgtEl>
                                          <p:spTgt spid="7">
                                            <p:graphicEl>
                                              <a:dgm id="{F957FC90-3676-40F5-812E-31E7637502DB}"/>
                                            </p:graphicEl>
                                          </p:spTgt>
                                        </p:tgtEl>
                                        <p:attrNameLst>
                                          <p:attrName>style.opacity</p:attrName>
                                        </p:attrNameLst>
                                      </p:cBhvr>
                                      <p:to>
                                        <p:strVal val="0.25"/>
                                      </p:to>
                                    </p:set>
                                    <p:animEffect filter="image" prLst="opacity: 0.25">
                                      <p:cBhvr rctx="IE">
                                        <p:cTn id="35" dur="indefinite"/>
                                        <p:tgtEl>
                                          <p:spTgt spid="7">
                                            <p:graphicEl>
                                              <a:dgm id="{F957FC90-3676-40F5-812E-31E7637502DB}"/>
                                            </p:graphicEl>
                                          </p:spTgt>
                                        </p:tgtEl>
                                      </p:cBhvr>
                                    </p:animEffect>
                                  </p:childTnLst>
                                </p:cTn>
                              </p:par>
                              <p:par>
                                <p:cTn id="36" presetID="9" presetClass="emph" presetSubtype="0" grpId="1" nodeType="withEffect">
                                  <p:stCondLst>
                                    <p:cond delay="0"/>
                                  </p:stCondLst>
                                  <p:childTnLst>
                                    <p:set>
                                      <p:cBhvr>
                                        <p:cTn id="37" dur="indefinite"/>
                                        <p:tgtEl>
                                          <p:spTgt spid="7">
                                            <p:graphicEl>
                                              <a:dgm id="{353D636D-F971-4EA1-9D40-92446B842001}"/>
                                            </p:graphicEl>
                                          </p:spTgt>
                                        </p:tgtEl>
                                        <p:attrNameLst>
                                          <p:attrName>style.opacity</p:attrName>
                                        </p:attrNameLst>
                                      </p:cBhvr>
                                      <p:to>
                                        <p:strVal val="0.25"/>
                                      </p:to>
                                    </p:set>
                                    <p:animEffect filter="image" prLst="opacity: 0.25">
                                      <p:cBhvr rctx="IE">
                                        <p:cTn id="38" dur="indefinite"/>
                                        <p:tgtEl>
                                          <p:spTgt spid="7">
                                            <p:graphicEl>
                                              <a:dgm id="{353D636D-F971-4EA1-9D40-92446B84200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75D14-FAD4-4B19-AF43-A1590C44228A}"/>
              </a:ext>
            </a:extLst>
          </p:cNvPr>
          <p:cNvSpPr>
            <a:spLocks noGrp="1"/>
          </p:cNvSpPr>
          <p:nvPr>
            <p:ph type="title"/>
          </p:nvPr>
        </p:nvSpPr>
        <p:spPr/>
        <p:txBody>
          <a:bodyPr/>
          <a:lstStyle/>
          <a:p>
            <a:r>
              <a:rPr lang="en-US" dirty="0" err="1"/>
              <a:t>ChatOps</a:t>
            </a:r>
            <a:endParaRPr lang="nl-NL" dirty="0"/>
          </a:p>
        </p:txBody>
      </p:sp>
      <p:sp>
        <p:nvSpPr>
          <p:cNvPr id="5" name="Content Placeholder 4">
            <a:extLst>
              <a:ext uri="{FF2B5EF4-FFF2-40B4-BE49-F238E27FC236}">
                <a16:creationId xmlns:a16="http://schemas.microsoft.com/office/drawing/2014/main" id="{2F537EE9-6F73-49C9-9E37-5007D87567B7}"/>
              </a:ext>
            </a:extLst>
          </p:cNvPr>
          <p:cNvSpPr>
            <a:spLocks noGrp="1"/>
          </p:cNvSpPr>
          <p:nvPr>
            <p:ph idx="1"/>
          </p:nvPr>
        </p:nvSpPr>
        <p:spPr/>
        <p:txBody>
          <a:bodyPr/>
          <a:lstStyle/>
          <a:p>
            <a:r>
              <a:rPr lang="en-US" dirty="0" err="1"/>
              <a:t>ChatOps</a:t>
            </a:r>
            <a:r>
              <a:rPr lang="en-US" dirty="0"/>
              <a:t> is all about </a:t>
            </a:r>
            <a:r>
              <a:rPr lang="en-US" dirty="0">
                <a:solidFill>
                  <a:schemeClr val="accent4"/>
                </a:solidFill>
              </a:rPr>
              <a:t>conversation-driven</a:t>
            </a:r>
            <a:r>
              <a:rPr lang="en-US" dirty="0"/>
              <a:t> development. While in a chat room, team members type commands that the </a:t>
            </a:r>
            <a:r>
              <a:rPr lang="en-US" dirty="0">
                <a:solidFill>
                  <a:schemeClr val="accent4"/>
                </a:solidFill>
              </a:rPr>
              <a:t>chatbot</a:t>
            </a:r>
            <a:r>
              <a:rPr lang="en-US" dirty="0"/>
              <a:t> is configured to execute through custom </a:t>
            </a:r>
            <a:r>
              <a:rPr lang="en-US" dirty="0">
                <a:solidFill>
                  <a:schemeClr val="accent4"/>
                </a:solidFill>
              </a:rPr>
              <a:t>scripts and plugins</a:t>
            </a:r>
            <a:r>
              <a:rPr lang="en-US" dirty="0"/>
              <a:t>. These can range from </a:t>
            </a:r>
            <a:r>
              <a:rPr lang="en-US" dirty="0">
                <a:solidFill>
                  <a:schemeClr val="accent4"/>
                </a:solidFill>
              </a:rPr>
              <a:t>code deployments</a:t>
            </a:r>
            <a:r>
              <a:rPr lang="en-US" dirty="0"/>
              <a:t>, to security </a:t>
            </a:r>
            <a:r>
              <a:rPr lang="en-US" dirty="0">
                <a:solidFill>
                  <a:schemeClr val="accent4"/>
                </a:solidFill>
              </a:rPr>
              <a:t>event responses</a:t>
            </a:r>
            <a:r>
              <a:rPr lang="en-US" dirty="0"/>
              <a:t>, to team member </a:t>
            </a:r>
            <a:r>
              <a:rPr lang="en-US" dirty="0">
                <a:solidFill>
                  <a:schemeClr val="accent4"/>
                </a:solidFill>
              </a:rPr>
              <a:t>notifications</a:t>
            </a:r>
            <a:r>
              <a:rPr lang="en-US" dirty="0"/>
              <a:t>.</a:t>
            </a:r>
            <a:endParaRPr lang="nl-NL" dirty="0"/>
          </a:p>
        </p:txBody>
      </p:sp>
    </p:spTree>
    <p:extLst>
      <p:ext uri="{BB962C8B-B14F-4D97-AF65-F5344CB8AC3E}">
        <p14:creationId xmlns:p14="http://schemas.microsoft.com/office/powerpoint/2010/main" val="970842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err="1"/>
              <a:t>ChatOps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19957516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437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E04D1FFF-618F-4950-9AD1-584CB2C29ED5}"/>
                                            </p:graphicEl>
                                          </p:spTgt>
                                        </p:tgtEl>
                                        <p:attrNameLst>
                                          <p:attrName>style.visibility</p:attrName>
                                        </p:attrNameLst>
                                      </p:cBhvr>
                                      <p:to>
                                        <p:strVal val="visible"/>
                                      </p:to>
                                    </p:set>
                                    <p:animEffect transition="in" filter="fade">
                                      <p:cBhvr>
                                        <p:cTn id="15" dur="500"/>
                                        <p:tgtEl>
                                          <p:spTgt spid="9">
                                            <p:graphicEl>
                                              <a:dgm id="{E04D1FFF-618F-4950-9AD1-584CB2C29ED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400EC44C-E417-4E85-836E-A2508C843167}"/>
                                            </p:graphicEl>
                                          </p:spTgt>
                                        </p:tgtEl>
                                        <p:attrNameLst>
                                          <p:attrName>style.visibility</p:attrName>
                                        </p:attrNameLst>
                                      </p:cBhvr>
                                      <p:to>
                                        <p:strVal val="visible"/>
                                      </p:to>
                                    </p:set>
                                    <p:animEffect transition="in" filter="fade">
                                      <p:cBhvr>
                                        <p:cTn id="18" dur="500"/>
                                        <p:tgtEl>
                                          <p:spTgt spid="9">
                                            <p:graphicEl>
                                              <a:dgm id="{400EC44C-E417-4E85-836E-A2508C843167}"/>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B64AA319-0E2D-4CA3-8B34-078FDCA0B021}"/>
                                            </p:graphicEl>
                                          </p:spTgt>
                                        </p:tgtEl>
                                        <p:attrNameLst>
                                          <p:attrName>style.visibility</p:attrName>
                                        </p:attrNameLst>
                                      </p:cBhvr>
                                      <p:to>
                                        <p:strVal val="visible"/>
                                      </p:to>
                                    </p:set>
                                    <p:animEffect transition="in" filter="fade">
                                      <p:cBhvr>
                                        <p:cTn id="29" dur="500"/>
                                        <p:tgtEl>
                                          <p:spTgt spid="9">
                                            <p:graphicEl>
                                              <a:dgm id="{B64AA319-0E2D-4CA3-8B34-078FDCA0B021}"/>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43E60F45-9972-4F5C-BA0E-5EB77CD79ED8}"/>
                                            </p:graphicEl>
                                          </p:spTgt>
                                        </p:tgtEl>
                                        <p:attrNameLst>
                                          <p:attrName>style.visibility</p:attrName>
                                        </p:attrNameLst>
                                      </p:cBhvr>
                                      <p:to>
                                        <p:strVal val="visible"/>
                                      </p:to>
                                    </p:set>
                                    <p:animEffect transition="in" filter="fade">
                                      <p:cBhvr>
                                        <p:cTn id="32" dur="500"/>
                                        <p:tgtEl>
                                          <p:spTgt spid="9">
                                            <p:graphicEl>
                                              <a:dgm id="{43E60F45-9972-4F5C-BA0E-5EB77CD79ED8}"/>
                                            </p:graphicEl>
                                          </p:spTgt>
                                        </p:tgtEl>
                                      </p:cBhvr>
                                    </p:animEffect>
                                  </p:childTnLst>
                                </p:cTn>
                              </p:par>
                              <p:par>
                                <p:cTn id="33" presetID="9" presetClass="emph" presetSubtype="0" grpId="1" nodeType="withEffect">
                                  <p:stCondLst>
                                    <p:cond delay="0"/>
                                  </p:stCondLst>
                                  <p:childTnLst>
                                    <p:set>
                                      <p:cBhvr>
                                        <p:cTn id="34" dur="indefinite"/>
                                        <p:tgtEl>
                                          <p:spTgt spid="9">
                                            <p:graphicEl>
                                              <a:dgm id="{E04D1FFF-618F-4950-9AD1-584CB2C29ED5}"/>
                                            </p:graphicEl>
                                          </p:spTgt>
                                        </p:tgtEl>
                                        <p:attrNameLst>
                                          <p:attrName>style.opacity</p:attrName>
                                        </p:attrNameLst>
                                      </p:cBhvr>
                                      <p:to>
                                        <p:strVal val="0.25"/>
                                      </p:to>
                                    </p:set>
                                    <p:animEffect filter="image" prLst="opacity: 0.25">
                                      <p:cBhvr rctx="IE">
                                        <p:cTn id="35" dur="indefinite"/>
                                        <p:tgtEl>
                                          <p:spTgt spid="9">
                                            <p:graphicEl>
                                              <a:dgm id="{E04D1FFF-618F-4950-9AD1-584CB2C29ED5}"/>
                                            </p:graphicEl>
                                          </p:spTgt>
                                        </p:tgtEl>
                                      </p:cBhvr>
                                    </p:animEffect>
                                  </p:childTnLst>
                                </p:cTn>
                              </p:par>
                              <p:par>
                                <p:cTn id="36" presetID="9" presetClass="emph" presetSubtype="0" grpId="1" nodeType="withEffect">
                                  <p:stCondLst>
                                    <p:cond delay="0"/>
                                  </p:stCondLst>
                                  <p:childTnLst>
                                    <p:set>
                                      <p:cBhvr>
                                        <p:cTn id="37" dur="indefinite"/>
                                        <p:tgtEl>
                                          <p:spTgt spid="9">
                                            <p:graphicEl>
                                              <a:dgm id="{400EC44C-E417-4E85-836E-A2508C843167}"/>
                                            </p:graphicEl>
                                          </p:spTgt>
                                        </p:tgtEl>
                                        <p:attrNameLst>
                                          <p:attrName>style.opacity</p:attrName>
                                        </p:attrNameLst>
                                      </p:cBhvr>
                                      <p:to>
                                        <p:strVal val="0.25"/>
                                      </p:to>
                                    </p:set>
                                    <p:animEffect filter="image" prLst="opacity: 0.25">
                                      <p:cBhvr rctx="IE">
                                        <p:cTn id="38" dur="indefinite"/>
                                        <p:tgtEl>
                                          <p:spTgt spid="9">
                                            <p:graphicEl>
                                              <a:dgm id="{400EC44C-E417-4E85-836E-A2508C84316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13F5-949F-43E8-A2F6-094ED8E814AC}"/>
              </a:ext>
            </a:extLst>
          </p:cNvPr>
          <p:cNvSpPr>
            <a:spLocks noGrp="1"/>
          </p:cNvSpPr>
          <p:nvPr>
            <p:ph type="title"/>
          </p:nvPr>
        </p:nvSpPr>
        <p:spPr>
          <a:xfrm>
            <a:off x="252723" y="78115"/>
            <a:ext cx="11817893" cy="964943"/>
          </a:xfrm>
        </p:spPr>
        <p:txBody>
          <a:bodyPr>
            <a:normAutofit/>
          </a:bodyPr>
          <a:lstStyle/>
          <a:p>
            <a:r>
              <a:rPr lang="en-US"/>
              <a:t>Why should we use it</a:t>
            </a:r>
            <a:endParaRPr lang="nl-NL"/>
          </a:p>
        </p:txBody>
      </p:sp>
      <p:graphicFrame>
        <p:nvGraphicFramePr>
          <p:cNvPr id="5" name="Content Placeholder 2">
            <a:extLst>
              <a:ext uri="{FF2B5EF4-FFF2-40B4-BE49-F238E27FC236}">
                <a16:creationId xmlns:a16="http://schemas.microsoft.com/office/drawing/2014/main" id="{FBBF976E-7135-477B-9E1C-0353F662E12B}"/>
              </a:ext>
            </a:extLst>
          </p:cNvPr>
          <p:cNvGraphicFramePr>
            <a:graphicFrameLocks noGrp="1"/>
          </p:cNvGraphicFramePr>
          <p:nvPr>
            <p:ph idx="1"/>
            <p:extLst>
              <p:ext uri="{D42A27DB-BD31-4B8C-83A1-F6EECF244321}">
                <p14:modId xmlns:p14="http://schemas.microsoft.com/office/powerpoint/2010/main" val="149757408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090454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B9A2F0A4-65FD-4E8E-86E4-E4D302EE4FB9}"/>
                                            </p:graphicEl>
                                          </p:spTgt>
                                        </p:tgtEl>
                                        <p:attrNameLst>
                                          <p:attrName>style.visibility</p:attrName>
                                        </p:attrNameLst>
                                      </p:cBhvr>
                                      <p:to>
                                        <p:strVal val="visible"/>
                                      </p:to>
                                    </p:set>
                                    <p:animEffect transition="in" filter="fade">
                                      <p:cBhvr>
                                        <p:cTn id="7" dur="500"/>
                                        <p:tgtEl>
                                          <p:spTgt spid="5">
                                            <p:graphicEl>
                                              <a:dgm id="{B9A2F0A4-65FD-4E8E-86E4-E4D302EE4FB9}"/>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045C692A-8CA1-4E87-805C-1C51AF74E3C5}"/>
                                            </p:graphicEl>
                                          </p:spTgt>
                                        </p:tgtEl>
                                        <p:attrNameLst>
                                          <p:attrName>style.visibility</p:attrName>
                                        </p:attrNameLst>
                                      </p:cBhvr>
                                      <p:to>
                                        <p:strVal val="visible"/>
                                      </p:to>
                                    </p:set>
                                    <p:animEffect transition="in" filter="fade">
                                      <p:cBhvr>
                                        <p:cTn id="10" dur="500"/>
                                        <p:tgtEl>
                                          <p:spTgt spid="5">
                                            <p:graphicEl>
                                              <a:dgm id="{045C692A-8CA1-4E87-805C-1C51AF74E3C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B00BFFC3-2123-49A0-AD3D-6CAE97783A01}"/>
                                            </p:graphicEl>
                                          </p:spTgt>
                                        </p:tgtEl>
                                        <p:attrNameLst>
                                          <p:attrName>style.visibility</p:attrName>
                                        </p:attrNameLst>
                                      </p:cBhvr>
                                      <p:to>
                                        <p:strVal val="visible"/>
                                      </p:to>
                                    </p:set>
                                    <p:animEffect transition="in" filter="fade">
                                      <p:cBhvr>
                                        <p:cTn id="15" dur="500"/>
                                        <p:tgtEl>
                                          <p:spTgt spid="5">
                                            <p:graphicEl>
                                              <a:dgm id="{B00BFFC3-2123-49A0-AD3D-6CAE97783A01}"/>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graphicEl>
                                              <a:dgm id="{C056469F-DEEE-43EA-A6BA-3E36AE8759E9}"/>
                                            </p:graphicEl>
                                          </p:spTgt>
                                        </p:tgtEl>
                                        <p:attrNameLst>
                                          <p:attrName>style.visibility</p:attrName>
                                        </p:attrNameLst>
                                      </p:cBhvr>
                                      <p:to>
                                        <p:strVal val="visible"/>
                                      </p:to>
                                    </p:set>
                                    <p:animEffect transition="in" filter="fade">
                                      <p:cBhvr>
                                        <p:cTn id="18" dur="500"/>
                                        <p:tgtEl>
                                          <p:spTgt spid="5">
                                            <p:graphicEl>
                                              <a:dgm id="{C056469F-DEEE-43EA-A6BA-3E36AE8759E9}"/>
                                            </p:graphicEl>
                                          </p:spTgt>
                                        </p:tgtEl>
                                      </p:cBhvr>
                                    </p:animEffect>
                                  </p:childTnLst>
                                </p:cTn>
                              </p:par>
                              <p:par>
                                <p:cTn id="19" presetID="9" presetClass="emph" presetSubtype="0" grpId="1" nodeType="withEffect">
                                  <p:stCondLst>
                                    <p:cond delay="0"/>
                                  </p:stCondLst>
                                  <p:childTnLst>
                                    <p:set>
                                      <p:cBhvr>
                                        <p:cTn id="20" dur="indefinite"/>
                                        <p:tgtEl>
                                          <p:spTgt spid="5">
                                            <p:graphicEl>
                                              <a:dgm id="{B9A2F0A4-65FD-4E8E-86E4-E4D302EE4FB9}"/>
                                            </p:graphicEl>
                                          </p:spTgt>
                                        </p:tgtEl>
                                        <p:attrNameLst>
                                          <p:attrName>style.opacity</p:attrName>
                                        </p:attrNameLst>
                                      </p:cBhvr>
                                      <p:to>
                                        <p:strVal val="0.25"/>
                                      </p:to>
                                    </p:set>
                                    <p:animEffect filter="image" prLst="opacity: 0.25">
                                      <p:cBhvr rctx="IE">
                                        <p:cTn id="21" dur="indefinite"/>
                                        <p:tgtEl>
                                          <p:spTgt spid="5">
                                            <p:graphicEl>
                                              <a:dgm id="{B9A2F0A4-65FD-4E8E-86E4-E4D302EE4FB9}"/>
                                            </p:graphicEl>
                                          </p:spTgt>
                                        </p:tgtEl>
                                      </p:cBhvr>
                                    </p:animEffect>
                                  </p:childTnLst>
                                </p:cTn>
                              </p:par>
                              <p:par>
                                <p:cTn id="22" presetID="9" presetClass="emph" presetSubtype="0" grpId="1" nodeType="withEffect">
                                  <p:stCondLst>
                                    <p:cond delay="0"/>
                                  </p:stCondLst>
                                  <p:childTnLst>
                                    <p:set>
                                      <p:cBhvr>
                                        <p:cTn id="23" dur="indefinite"/>
                                        <p:tgtEl>
                                          <p:spTgt spid="5">
                                            <p:graphicEl>
                                              <a:dgm id="{045C692A-8CA1-4E87-805C-1C51AF74E3C5}"/>
                                            </p:graphicEl>
                                          </p:spTgt>
                                        </p:tgtEl>
                                        <p:attrNameLst>
                                          <p:attrName>style.opacity</p:attrName>
                                        </p:attrNameLst>
                                      </p:cBhvr>
                                      <p:to>
                                        <p:strVal val="0.25"/>
                                      </p:to>
                                    </p:set>
                                    <p:animEffect filter="image" prLst="opacity: 0.25">
                                      <p:cBhvr rctx="IE">
                                        <p:cTn id="24" dur="indefinite"/>
                                        <p:tgtEl>
                                          <p:spTgt spid="5">
                                            <p:graphicEl>
                                              <a:dgm id="{045C692A-8CA1-4E87-805C-1C51AF74E3C5}"/>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graphicEl>
                                              <a:dgm id="{90DB560D-A802-48D2-832A-FB75456F5437}"/>
                                            </p:graphicEl>
                                          </p:spTgt>
                                        </p:tgtEl>
                                        <p:attrNameLst>
                                          <p:attrName>style.visibility</p:attrName>
                                        </p:attrNameLst>
                                      </p:cBhvr>
                                      <p:to>
                                        <p:strVal val="visible"/>
                                      </p:to>
                                    </p:set>
                                    <p:animEffect transition="in" filter="fade">
                                      <p:cBhvr>
                                        <p:cTn id="29" dur="500"/>
                                        <p:tgtEl>
                                          <p:spTgt spid="5">
                                            <p:graphicEl>
                                              <a:dgm id="{90DB560D-A802-48D2-832A-FB75456F543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graphicEl>
                                              <a:dgm id="{78D0EA60-BB62-482E-9C54-266A643EC460}"/>
                                            </p:graphicEl>
                                          </p:spTgt>
                                        </p:tgtEl>
                                        <p:attrNameLst>
                                          <p:attrName>style.visibility</p:attrName>
                                        </p:attrNameLst>
                                      </p:cBhvr>
                                      <p:to>
                                        <p:strVal val="visible"/>
                                      </p:to>
                                    </p:set>
                                    <p:animEffect transition="in" filter="fade">
                                      <p:cBhvr>
                                        <p:cTn id="32" dur="500"/>
                                        <p:tgtEl>
                                          <p:spTgt spid="5">
                                            <p:graphicEl>
                                              <a:dgm id="{78D0EA60-BB62-482E-9C54-266A643EC460}"/>
                                            </p:graphicEl>
                                          </p:spTgt>
                                        </p:tgtEl>
                                      </p:cBhvr>
                                    </p:animEffect>
                                  </p:childTnLst>
                                </p:cTn>
                              </p:par>
                              <p:par>
                                <p:cTn id="33" presetID="9" presetClass="emph" presetSubtype="0" grpId="1" nodeType="withEffect">
                                  <p:stCondLst>
                                    <p:cond delay="0"/>
                                  </p:stCondLst>
                                  <p:childTnLst>
                                    <p:set>
                                      <p:cBhvr>
                                        <p:cTn id="34" dur="indefinite"/>
                                        <p:tgtEl>
                                          <p:spTgt spid="5">
                                            <p:graphicEl>
                                              <a:dgm id="{B00BFFC3-2123-49A0-AD3D-6CAE97783A01}"/>
                                            </p:graphicEl>
                                          </p:spTgt>
                                        </p:tgtEl>
                                        <p:attrNameLst>
                                          <p:attrName>style.opacity</p:attrName>
                                        </p:attrNameLst>
                                      </p:cBhvr>
                                      <p:to>
                                        <p:strVal val="0.25"/>
                                      </p:to>
                                    </p:set>
                                    <p:animEffect filter="image" prLst="opacity: 0.25">
                                      <p:cBhvr rctx="IE">
                                        <p:cTn id="35" dur="indefinite"/>
                                        <p:tgtEl>
                                          <p:spTgt spid="5">
                                            <p:graphicEl>
                                              <a:dgm id="{B00BFFC3-2123-49A0-AD3D-6CAE97783A01}"/>
                                            </p:graphicEl>
                                          </p:spTgt>
                                        </p:tgtEl>
                                      </p:cBhvr>
                                    </p:animEffect>
                                  </p:childTnLst>
                                </p:cTn>
                              </p:par>
                              <p:par>
                                <p:cTn id="36" presetID="9" presetClass="emph" presetSubtype="0" grpId="1" nodeType="withEffect">
                                  <p:stCondLst>
                                    <p:cond delay="0"/>
                                  </p:stCondLst>
                                  <p:childTnLst>
                                    <p:set>
                                      <p:cBhvr>
                                        <p:cTn id="37" dur="indefinite"/>
                                        <p:tgtEl>
                                          <p:spTgt spid="5">
                                            <p:graphicEl>
                                              <a:dgm id="{C056469F-DEEE-43EA-A6BA-3E36AE8759E9}"/>
                                            </p:graphicEl>
                                          </p:spTgt>
                                        </p:tgtEl>
                                        <p:attrNameLst>
                                          <p:attrName>style.opacity</p:attrName>
                                        </p:attrNameLst>
                                      </p:cBhvr>
                                      <p:to>
                                        <p:strVal val="0.25"/>
                                      </p:to>
                                    </p:set>
                                    <p:animEffect filter="image" prLst="opacity: 0.25">
                                      <p:cBhvr rctx="IE">
                                        <p:cTn id="38" dur="indefinite"/>
                                        <p:tgtEl>
                                          <p:spTgt spid="5">
                                            <p:graphicEl>
                                              <a:dgm id="{C056469F-DEEE-43EA-A6BA-3E36AE8759E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show="0">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13F5-949F-43E8-A2F6-094ED8E814AC}"/>
              </a:ext>
            </a:extLst>
          </p:cNvPr>
          <p:cNvSpPr>
            <a:spLocks noGrp="1"/>
          </p:cNvSpPr>
          <p:nvPr>
            <p:ph type="title"/>
          </p:nvPr>
        </p:nvSpPr>
        <p:spPr>
          <a:xfrm>
            <a:off x="252723" y="78115"/>
            <a:ext cx="11817893" cy="964943"/>
          </a:xfrm>
        </p:spPr>
        <p:txBody>
          <a:bodyPr>
            <a:normAutofit/>
          </a:bodyPr>
          <a:lstStyle/>
          <a:p>
            <a:r>
              <a:rPr lang="en-US" dirty="0"/>
              <a:t>Use cases</a:t>
            </a:r>
            <a:endParaRPr lang="nl-NL" dirty="0"/>
          </a:p>
        </p:txBody>
      </p:sp>
      <p:graphicFrame>
        <p:nvGraphicFramePr>
          <p:cNvPr id="5" name="Content Placeholder 2">
            <a:extLst>
              <a:ext uri="{FF2B5EF4-FFF2-40B4-BE49-F238E27FC236}">
                <a16:creationId xmlns:a16="http://schemas.microsoft.com/office/drawing/2014/main" id="{FBBF976E-7135-477B-9E1C-0353F662E12B}"/>
              </a:ext>
            </a:extLst>
          </p:cNvPr>
          <p:cNvGraphicFramePr>
            <a:graphicFrameLocks noGrp="1"/>
          </p:cNvGraphicFramePr>
          <p:nvPr>
            <p:ph idx="1"/>
            <p:extLst>
              <p:ext uri="{D42A27DB-BD31-4B8C-83A1-F6EECF244321}">
                <p14:modId xmlns:p14="http://schemas.microsoft.com/office/powerpoint/2010/main" val="75621140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6969515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B9A2F0A4-65FD-4E8E-86E4-E4D302EE4FB9}"/>
                                            </p:graphicEl>
                                          </p:spTgt>
                                        </p:tgtEl>
                                        <p:attrNameLst>
                                          <p:attrName>style.visibility</p:attrName>
                                        </p:attrNameLst>
                                      </p:cBhvr>
                                      <p:to>
                                        <p:strVal val="visible"/>
                                      </p:to>
                                    </p:set>
                                    <p:animEffect transition="in" filter="fade">
                                      <p:cBhvr>
                                        <p:cTn id="7" dur="500"/>
                                        <p:tgtEl>
                                          <p:spTgt spid="5">
                                            <p:graphicEl>
                                              <a:dgm id="{B9A2F0A4-65FD-4E8E-86E4-E4D302EE4FB9}"/>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045C692A-8CA1-4E87-805C-1C51AF74E3C5}"/>
                                            </p:graphicEl>
                                          </p:spTgt>
                                        </p:tgtEl>
                                        <p:attrNameLst>
                                          <p:attrName>style.visibility</p:attrName>
                                        </p:attrNameLst>
                                      </p:cBhvr>
                                      <p:to>
                                        <p:strVal val="visible"/>
                                      </p:to>
                                    </p:set>
                                    <p:animEffect transition="in" filter="fade">
                                      <p:cBhvr>
                                        <p:cTn id="10" dur="500"/>
                                        <p:tgtEl>
                                          <p:spTgt spid="5">
                                            <p:graphicEl>
                                              <a:dgm id="{045C692A-8CA1-4E87-805C-1C51AF74E3C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743239DA-3553-4B07-B4F0-B3C052BDCC4B}"/>
                                            </p:graphicEl>
                                          </p:spTgt>
                                        </p:tgtEl>
                                        <p:attrNameLst>
                                          <p:attrName>style.visibility</p:attrName>
                                        </p:attrNameLst>
                                      </p:cBhvr>
                                      <p:to>
                                        <p:strVal val="visible"/>
                                      </p:to>
                                    </p:set>
                                    <p:animEffect transition="in" filter="fade">
                                      <p:cBhvr>
                                        <p:cTn id="15" dur="500"/>
                                        <p:tgtEl>
                                          <p:spTgt spid="5">
                                            <p:graphicEl>
                                              <a:dgm id="{743239DA-3553-4B07-B4F0-B3C052BDCC4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graphicEl>
                                              <a:dgm id="{61F718C3-05DF-4860-A875-C2A92DA00FDE}"/>
                                            </p:graphicEl>
                                          </p:spTgt>
                                        </p:tgtEl>
                                        <p:attrNameLst>
                                          <p:attrName>style.visibility</p:attrName>
                                        </p:attrNameLst>
                                      </p:cBhvr>
                                      <p:to>
                                        <p:strVal val="visible"/>
                                      </p:to>
                                    </p:set>
                                    <p:animEffect transition="in" filter="fade">
                                      <p:cBhvr>
                                        <p:cTn id="18" dur="500"/>
                                        <p:tgtEl>
                                          <p:spTgt spid="5">
                                            <p:graphicEl>
                                              <a:dgm id="{61F718C3-05DF-4860-A875-C2A92DA00FDE}"/>
                                            </p:graphicEl>
                                          </p:spTgt>
                                        </p:tgtEl>
                                      </p:cBhvr>
                                    </p:animEffect>
                                  </p:childTnLst>
                                </p:cTn>
                              </p:par>
                              <p:par>
                                <p:cTn id="19" presetID="9" presetClass="emph" presetSubtype="0" grpId="1" nodeType="withEffect">
                                  <p:stCondLst>
                                    <p:cond delay="0"/>
                                  </p:stCondLst>
                                  <p:childTnLst>
                                    <p:set>
                                      <p:cBhvr>
                                        <p:cTn id="20" dur="indefinite"/>
                                        <p:tgtEl>
                                          <p:spTgt spid="5">
                                            <p:graphicEl>
                                              <a:dgm id="{B9A2F0A4-65FD-4E8E-86E4-E4D302EE4FB9}"/>
                                            </p:graphicEl>
                                          </p:spTgt>
                                        </p:tgtEl>
                                        <p:attrNameLst>
                                          <p:attrName>style.opacity</p:attrName>
                                        </p:attrNameLst>
                                      </p:cBhvr>
                                      <p:to>
                                        <p:strVal val="0.25"/>
                                      </p:to>
                                    </p:set>
                                    <p:animEffect filter="image" prLst="opacity: 0.25">
                                      <p:cBhvr rctx="IE">
                                        <p:cTn id="21" dur="indefinite"/>
                                        <p:tgtEl>
                                          <p:spTgt spid="5">
                                            <p:graphicEl>
                                              <a:dgm id="{B9A2F0A4-65FD-4E8E-86E4-E4D302EE4FB9}"/>
                                            </p:graphicEl>
                                          </p:spTgt>
                                        </p:tgtEl>
                                      </p:cBhvr>
                                    </p:animEffect>
                                  </p:childTnLst>
                                </p:cTn>
                              </p:par>
                              <p:par>
                                <p:cTn id="22" presetID="9" presetClass="emph" presetSubtype="0" grpId="1" nodeType="withEffect">
                                  <p:stCondLst>
                                    <p:cond delay="0"/>
                                  </p:stCondLst>
                                  <p:childTnLst>
                                    <p:set>
                                      <p:cBhvr>
                                        <p:cTn id="23" dur="indefinite"/>
                                        <p:tgtEl>
                                          <p:spTgt spid="5">
                                            <p:graphicEl>
                                              <a:dgm id="{045C692A-8CA1-4E87-805C-1C51AF74E3C5}"/>
                                            </p:graphicEl>
                                          </p:spTgt>
                                        </p:tgtEl>
                                        <p:attrNameLst>
                                          <p:attrName>style.opacity</p:attrName>
                                        </p:attrNameLst>
                                      </p:cBhvr>
                                      <p:to>
                                        <p:strVal val="0.25"/>
                                      </p:to>
                                    </p:set>
                                    <p:animEffect filter="image" prLst="opacity: 0.25">
                                      <p:cBhvr rctx="IE">
                                        <p:cTn id="24" dur="indefinite"/>
                                        <p:tgtEl>
                                          <p:spTgt spid="5">
                                            <p:graphicEl>
                                              <a:dgm id="{045C692A-8CA1-4E87-805C-1C51AF74E3C5}"/>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graphicEl>
                                              <a:dgm id="{466C1054-584E-4E67-A0DF-3BFEBF3AE5F2}"/>
                                            </p:graphicEl>
                                          </p:spTgt>
                                        </p:tgtEl>
                                        <p:attrNameLst>
                                          <p:attrName>style.visibility</p:attrName>
                                        </p:attrNameLst>
                                      </p:cBhvr>
                                      <p:to>
                                        <p:strVal val="visible"/>
                                      </p:to>
                                    </p:set>
                                    <p:animEffect transition="in" filter="fade">
                                      <p:cBhvr>
                                        <p:cTn id="29" dur="500"/>
                                        <p:tgtEl>
                                          <p:spTgt spid="5">
                                            <p:graphicEl>
                                              <a:dgm id="{466C1054-584E-4E67-A0DF-3BFEBF3AE5F2}"/>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graphicEl>
                                              <a:dgm id="{98C86D74-10FC-447F-BC0B-A579BE7790BC}"/>
                                            </p:graphicEl>
                                          </p:spTgt>
                                        </p:tgtEl>
                                        <p:attrNameLst>
                                          <p:attrName>style.visibility</p:attrName>
                                        </p:attrNameLst>
                                      </p:cBhvr>
                                      <p:to>
                                        <p:strVal val="visible"/>
                                      </p:to>
                                    </p:set>
                                    <p:animEffect transition="in" filter="fade">
                                      <p:cBhvr>
                                        <p:cTn id="32" dur="500"/>
                                        <p:tgtEl>
                                          <p:spTgt spid="5">
                                            <p:graphicEl>
                                              <a:dgm id="{98C86D74-10FC-447F-BC0B-A579BE7790BC}"/>
                                            </p:graphicEl>
                                          </p:spTgt>
                                        </p:tgtEl>
                                      </p:cBhvr>
                                    </p:animEffect>
                                  </p:childTnLst>
                                </p:cTn>
                              </p:par>
                              <p:par>
                                <p:cTn id="33" presetID="9" presetClass="emph" presetSubtype="0" grpId="1" nodeType="withEffect">
                                  <p:stCondLst>
                                    <p:cond delay="0"/>
                                  </p:stCondLst>
                                  <p:childTnLst>
                                    <p:set>
                                      <p:cBhvr>
                                        <p:cTn id="34" dur="indefinite"/>
                                        <p:tgtEl>
                                          <p:spTgt spid="5">
                                            <p:graphicEl>
                                              <a:dgm id="{743239DA-3553-4B07-B4F0-B3C052BDCC4B}"/>
                                            </p:graphicEl>
                                          </p:spTgt>
                                        </p:tgtEl>
                                        <p:attrNameLst>
                                          <p:attrName>style.opacity</p:attrName>
                                        </p:attrNameLst>
                                      </p:cBhvr>
                                      <p:to>
                                        <p:strVal val="0.25"/>
                                      </p:to>
                                    </p:set>
                                    <p:animEffect filter="image" prLst="opacity: 0.25">
                                      <p:cBhvr rctx="IE">
                                        <p:cTn id="35" dur="indefinite"/>
                                        <p:tgtEl>
                                          <p:spTgt spid="5">
                                            <p:graphicEl>
                                              <a:dgm id="{743239DA-3553-4B07-B4F0-B3C052BDCC4B}"/>
                                            </p:graphicEl>
                                          </p:spTgt>
                                        </p:tgtEl>
                                      </p:cBhvr>
                                    </p:animEffect>
                                  </p:childTnLst>
                                </p:cTn>
                              </p:par>
                              <p:par>
                                <p:cTn id="36" presetID="9" presetClass="emph" presetSubtype="0" grpId="1" nodeType="withEffect">
                                  <p:stCondLst>
                                    <p:cond delay="0"/>
                                  </p:stCondLst>
                                  <p:childTnLst>
                                    <p:set>
                                      <p:cBhvr>
                                        <p:cTn id="37" dur="indefinite"/>
                                        <p:tgtEl>
                                          <p:spTgt spid="5">
                                            <p:graphicEl>
                                              <a:dgm id="{61F718C3-05DF-4860-A875-C2A92DA00FDE}"/>
                                            </p:graphicEl>
                                          </p:spTgt>
                                        </p:tgtEl>
                                        <p:attrNameLst>
                                          <p:attrName>style.opacity</p:attrName>
                                        </p:attrNameLst>
                                      </p:cBhvr>
                                      <p:to>
                                        <p:strVal val="0.25"/>
                                      </p:to>
                                    </p:set>
                                    <p:animEffect filter="image" prLst="opacity: 0.25">
                                      <p:cBhvr rctx="IE">
                                        <p:cTn id="38" dur="indefinite"/>
                                        <p:tgtEl>
                                          <p:spTgt spid="5">
                                            <p:graphicEl>
                                              <a:dgm id="{61F718C3-05DF-4860-A875-C2A92DA00FDE}"/>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
                                            <p:graphicEl>
                                              <a:dgm id="{788A3666-BFEF-4A78-8E1E-355FBECE62C4}"/>
                                            </p:graphicEl>
                                          </p:spTgt>
                                        </p:tgtEl>
                                        <p:attrNameLst>
                                          <p:attrName>style.visibility</p:attrName>
                                        </p:attrNameLst>
                                      </p:cBhvr>
                                      <p:to>
                                        <p:strVal val="visible"/>
                                      </p:to>
                                    </p:set>
                                    <p:animEffect transition="in" filter="fade">
                                      <p:cBhvr>
                                        <p:cTn id="43" dur="500"/>
                                        <p:tgtEl>
                                          <p:spTgt spid="5">
                                            <p:graphicEl>
                                              <a:dgm id="{788A3666-BFEF-4A78-8E1E-355FBECE62C4}"/>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
                                            <p:graphicEl>
                                              <a:dgm id="{76FF7AB6-955D-4CA7-AEAB-0177AA709B35}"/>
                                            </p:graphicEl>
                                          </p:spTgt>
                                        </p:tgtEl>
                                        <p:attrNameLst>
                                          <p:attrName>style.visibility</p:attrName>
                                        </p:attrNameLst>
                                      </p:cBhvr>
                                      <p:to>
                                        <p:strVal val="visible"/>
                                      </p:to>
                                    </p:set>
                                    <p:animEffect transition="in" filter="fade">
                                      <p:cBhvr>
                                        <p:cTn id="46" dur="500"/>
                                        <p:tgtEl>
                                          <p:spTgt spid="5">
                                            <p:graphicEl>
                                              <a:dgm id="{76FF7AB6-955D-4CA7-AEAB-0177AA709B35}"/>
                                            </p:graphicEl>
                                          </p:spTgt>
                                        </p:tgtEl>
                                      </p:cBhvr>
                                    </p:animEffect>
                                  </p:childTnLst>
                                </p:cTn>
                              </p:par>
                              <p:par>
                                <p:cTn id="47" presetID="9" presetClass="emph" presetSubtype="0" grpId="1" nodeType="withEffect">
                                  <p:stCondLst>
                                    <p:cond delay="0"/>
                                  </p:stCondLst>
                                  <p:childTnLst>
                                    <p:set>
                                      <p:cBhvr>
                                        <p:cTn id="48" dur="indefinite"/>
                                        <p:tgtEl>
                                          <p:spTgt spid="5">
                                            <p:graphicEl>
                                              <a:dgm id="{466C1054-584E-4E67-A0DF-3BFEBF3AE5F2}"/>
                                            </p:graphicEl>
                                          </p:spTgt>
                                        </p:tgtEl>
                                        <p:attrNameLst>
                                          <p:attrName>style.opacity</p:attrName>
                                        </p:attrNameLst>
                                      </p:cBhvr>
                                      <p:to>
                                        <p:strVal val="0.25"/>
                                      </p:to>
                                    </p:set>
                                    <p:animEffect filter="image" prLst="opacity: 0.25">
                                      <p:cBhvr rctx="IE">
                                        <p:cTn id="49" dur="indefinite"/>
                                        <p:tgtEl>
                                          <p:spTgt spid="5">
                                            <p:graphicEl>
                                              <a:dgm id="{466C1054-584E-4E67-A0DF-3BFEBF3AE5F2}"/>
                                            </p:graphicEl>
                                          </p:spTgt>
                                        </p:tgtEl>
                                      </p:cBhvr>
                                    </p:animEffect>
                                  </p:childTnLst>
                                </p:cTn>
                              </p:par>
                              <p:par>
                                <p:cTn id="50" presetID="9" presetClass="emph" presetSubtype="0" grpId="1" nodeType="withEffect">
                                  <p:stCondLst>
                                    <p:cond delay="0"/>
                                  </p:stCondLst>
                                  <p:childTnLst>
                                    <p:set>
                                      <p:cBhvr>
                                        <p:cTn id="51" dur="indefinite"/>
                                        <p:tgtEl>
                                          <p:spTgt spid="5">
                                            <p:graphicEl>
                                              <a:dgm id="{98C86D74-10FC-447F-BC0B-A579BE7790BC}"/>
                                            </p:graphicEl>
                                          </p:spTgt>
                                        </p:tgtEl>
                                        <p:attrNameLst>
                                          <p:attrName>style.opacity</p:attrName>
                                        </p:attrNameLst>
                                      </p:cBhvr>
                                      <p:to>
                                        <p:strVal val="0.25"/>
                                      </p:to>
                                    </p:set>
                                    <p:animEffect filter="image" prLst="opacity: 0.25">
                                      <p:cBhvr rctx="IE">
                                        <p:cTn id="52" dur="indefinite"/>
                                        <p:tgtEl>
                                          <p:spTgt spid="5">
                                            <p:graphicEl>
                                              <a:dgm id="{98C86D74-10FC-447F-BC0B-A579BE7790BC}"/>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
                                            <p:graphicEl>
                                              <a:dgm id="{2032DA44-C1F0-454A-9966-4AC72128034F}"/>
                                            </p:graphicEl>
                                          </p:spTgt>
                                        </p:tgtEl>
                                        <p:attrNameLst>
                                          <p:attrName>style.visibility</p:attrName>
                                        </p:attrNameLst>
                                      </p:cBhvr>
                                      <p:to>
                                        <p:strVal val="visible"/>
                                      </p:to>
                                    </p:set>
                                    <p:animEffect transition="in" filter="fade">
                                      <p:cBhvr>
                                        <p:cTn id="57" dur="500"/>
                                        <p:tgtEl>
                                          <p:spTgt spid="5">
                                            <p:graphicEl>
                                              <a:dgm id="{2032DA44-C1F0-454A-9966-4AC72128034F}"/>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
                                            <p:graphicEl>
                                              <a:dgm id="{EE1A63DB-2CCB-4B1B-A4D1-157B8BD58FCB}"/>
                                            </p:graphicEl>
                                          </p:spTgt>
                                        </p:tgtEl>
                                        <p:attrNameLst>
                                          <p:attrName>style.visibility</p:attrName>
                                        </p:attrNameLst>
                                      </p:cBhvr>
                                      <p:to>
                                        <p:strVal val="visible"/>
                                      </p:to>
                                    </p:set>
                                    <p:animEffect transition="in" filter="fade">
                                      <p:cBhvr>
                                        <p:cTn id="60" dur="500"/>
                                        <p:tgtEl>
                                          <p:spTgt spid="5">
                                            <p:graphicEl>
                                              <a:dgm id="{EE1A63DB-2CCB-4B1B-A4D1-157B8BD58FCB}"/>
                                            </p:graphicEl>
                                          </p:spTgt>
                                        </p:tgtEl>
                                      </p:cBhvr>
                                    </p:animEffect>
                                  </p:childTnLst>
                                </p:cTn>
                              </p:par>
                              <p:par>
                                <p:cTn id="61" presetID="9" presetClass="emph" presetSubtype="0" grpId="1" nodeType="withEffect">
                                  <p:stCondLst>
                                    <p:cond delay="0"/>
                                  </p:stCondLst>
                                  <p:childTnLst>
                                    <p:set>
                                      <p:cBhvr>
                                        <p:cTn id="62" dur="indefinite"/>
                                        <p:tgtEl>
                                          <p:spTgt spid="5">
                                            <p:graphicEl>
                                              <a:dgm id="{788A3666-BFEF-4A78-8E1E-355FBECE62C4}"/>
                                            </p:graphicEl>
                                          </p:spTgt>
                                        </p:tgtEl>
                                        <p:attrNameLst>
                                          <p:attrName>style.opacity</p:attrName>
                                        </p:attrNameLst>
                                      </p:cBhvr>
                                      <p:to>
                                        <p:strVal val="0.25"/>
                                      </p:to>
                                    </p:set>
                                    <p:animEffect filter="image" prLst="opacity: 0.25">
                                      <p:cBhvr rctx="IE">
                                        <p:cTn id="63" dur="indefinite"/>
                                        <p:tgtEl>
                                          <p:spTgt spid="5">
                                            <p:graphicEl>
                                              <a:dgm id="{788A3666-BFEF-4A78-8E1E-355FBECE62C4}"/>
                                            </p:graphicEl>
                                          </p:spTgt>
                                        </p:tgtEl>
                                      </p:cBhvr>
                                    </p:animEffect>
                                  </p:childTnLst>
                                </p:cTn>
                              </p:par>
                              <p:par>
                                <p:cTn id="64" presetID="9" presetClass="emph" presetSubtype="0" grpId="1" nodeType="withEffect">
                                  <p:stCondLst>
                                    <p:cond delay="0"/>
                                  </p:stCondLst>
                                  <p:childTnLst>
                                    <p:set>
                                      <p:cBhvr>
                                        <p:cTn id="65" dur="indefinite"/>
                                        <p:tgtEl>
                                          <p:spTgt spid="5">
                                            <p:graphicEl>
                                              <a:dgm id="{76FF7AB6-955D-4CA7-AEAB-0177AA709B35}"/>
                                            </p:graphicEl>
                                          </p:spTgt>
                                        </p:tgtEl>
                                        <p:attrNameLst>
                                          <p:attrName>style.opacity</p:attrName>
                                        </p:attrNameLst>
                                      </p:cBhvr>
                                      <p:to>
                                        <p:strVal val="0.25"/>
                                      </p:to>
                                    </p:set>
                                    <p:animEffect filter="image" prLst="opacity: 0.25">
                                      <p:cBhvr rctx="IE">
                                        <p:cTn id="66" dur="indefinite"/>
                                        <p:tgtEl>
                                          <p:spTgt spid="5">
                                            <p:graphicEl>
                                              <a:dgm id="{76FF7AB6-955D-4CA7-AEAB-0177AA709B3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uiExpand="1">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578E2-63E5-46EB-AD29-AB46FBC05E1B}"/>
              </a:ext>
            </a:extLst>
          </p:cNvPr>
          <p:cNvSpPr>
            <a:spLocks noGrp="1"/>
          </p:cNvSpPr>
          <p:nvPr>
            <p:ph type="title"/>
          </p:nvPr>
        </p:nvSpPr>
        <p:spPr/>
        <p:txBody>
          <a:bodyPr/>
          <a:lstStyle/>
          <a:p>
            <a:r>
              <a:rPr lang="en-US" dirty="0"/>
              <a:t>Microsoft Power Platform</a:t>
            </a:r>
            <a:endParaRPr lang="nl-NL" dirty="0"/>
          </a:p>
        </p:txBody>
      </p:sp>
      <p:pic>
        <p:nvPicPr>
          <p:cNvPr id="7170" name="Picture 2" descr="Power Platform Bootcamp">
            <a:extLst>
              <a:ext uri="{FF2B5EF4-FFF2-40B4-BE49-F238E27FC236}">
                <a16:creationId xmlns:a16="http://schemas.microsoft.com/office/drawing/2014/main" id="{E8DA1700-C768-48BE-BD94-9F78BA1C4A3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5183188" y="1718621"/>
            <a:ext cx="6172200" cy="3411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7998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CFC1B1-A884-4C02-97EB-97C5BE1F581D}"/>
              </a:ext>
            </a:extLst>
          </p:cNvPr>
          <p:cNvSpPr>
            <a:spLocks noGrp="1"/>
          </p:cNvSpPr>
          <p:nvPr>
            <p:ph type="title"/>
          </p:nvPr>
        </p:nvSpPr>
        <p:spPr/>
        <p:txBody>
          <a:bodyPr/>
          <a:lstStyle/>
          <a:p>
            <a:r>
              <a:rPr lang="en-US" dirty="0"/>
              <a:t>The various services</a:t>
            </a:r>
            <a:endParaRPr lang="nl-NL" dirty="0"/>
          </a:p>
        </p:txBody>
      </p:sp>
      <p:pic>
        <p:nvPicPr>
          <p:cNvPr id="5" name="Content Placeholder 3">
            <a:extLst>
              <a:ext uri="{FF2B5EF4-FFF2-40B4-BE49-F238E27FC236}">
                <a16:creationId xmlns:a16="http://schemas.microsoft.com/office/drawing/2014/main" id="{454E0DD3-9A30-4E22-84C9-B292F0D5234F}"/>
              </a:ext>
            </a:extLst>
          </p:cNvPr>
          <p:cNvPicPr>
            <a:picLocks noGrp="1" noChangeAspect="1"/>
          </p:cNvPicPr>
          <p:nvPr>
            <p:ph idx="1"/>
          </p:nvPr>
        </p:nvPicPr>
        <p:blipFill>
          <a:blip r:embed="rId3"/>
          <a:stretch>
            <a:fillRect/>
          </a:stretch>
        </p:blipFill>
        <p:spPr>
          <a:xfrm>
            <a:off x="252413" y="2500969"/>
            <a:ext cx="11818937" cy="2273575"/>
          </a:xfrm>
        </p:spPr>
      </p:pic>
    </p:spTree>
    <p:extLst>
      <p:ext uri="{BB962C8B-B14F-4D97-AF65-F5344CB8AC3E}">
        <p14:creationId xmlns:p14="http://schemas.microsoft.com/office/powerpoint/2010/main" val="694713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6028</TotalTime>
  <Words>1153</Words>
  <Application>Microsoft Office PowerPoint</Application>
  <PresentationFormat>Widescreen</PresentationFormat>
  <Paragraphs>201</Paragraphs>
  <Slides>31</Slides>
  <Notes>26</Notes>
  <HiddenSlides>7</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Calibri Light</vt:lpstr>
      <vt:lpstr>Segoe UI</vt:lpstr>
      <vt:lpstr>Segoe UI Black</vt:lpstr>
      <vt:lpstr>Segoe UI Light</vt:lpstr>
      <vt:lpstr>Wingdings</vt:lpstr>
      <vt:lpstr>1_Office Theme</vt:lpstr>
      <vt:lpstr>Implementing ChatOps  using Microsoft Power Platform</vt:lpstr>
      <vt:lpstr>Eldert Grootenboer</vt:lpstr>
      <vt:lpstr>ChatOps</vt:lpstr>
      <vt:lpstr>ChatOps</vt:lpstr>
      <vt:lpstr>What is ChatOps</vt:lpstr>
      <vt:lpstr>Why should we use it</vt:lpstr>
      <vt:lpstr>Use cases</vt:lpstr>
      <vt:lpstr>Microsoft Power Platform</vt:lpstr>
      <vt:lpstr>The various services</vt:lpstr>
      <vt:lpstr>Empower your organization</vt:lpstr>
      <vt:lpstr>The bigger picture</vt:lpstr>
      <vt:lpstr>ChatOps over time</vt:lpstr>
      <vt:lpstr>Microsoft teams as the ChatOps interface</vt:lpstr>
      <vt:lpstr>Use Power Platform to empower your ChatOps</vt:lpstr>
      <vt:lpstr>Why not use Teams plugins?</vt:lpstr>
      <vt:lpstr>Task management</vt:lpstr>
      <vt:lpstr>Automate your tasks</vt:lpstr>
      <vt:lpstr>How can ChatOps help</vt:lpstr>
      <vt:lpstr>Demo</vt:lpstr>
      <vt:lpstr>Selfservice resource deployment</vt:lpstr>
      <vt:lpstr>Empower your users</vt:lpstr>
      <vt:lpstr>Advantages of using ChatOps</vt:lpstr>
      <vt:lpstr>Demo</vt:lpstr>
      <vt:lpstr>Incident management</vt:lpstr>
      <vt:lpstr>Insights into an average incident</vt:lpstr>
      <vt:lpstr>Speed up investigation and resolution</vt:lpstr>
      <vt:lpstr>Incident management lifecycle</vt:lpstr>
      <vt:lpstr>Demo</vt:lpstr>
      <vt:lpstr>Almost done…</vt:lpstr>
      <vt:lpstr>Recap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ChatOps  using Microsoft Power Platform</dc:title>
  <dc:creator>Eldert Grootenboer</dc:creator>
  <cp:lastModifiedBy>Eldert Grootenboer</cp:lastModifiedBy>
  <cp:revision>1</cp:revision>
  <dcterms:created xsi:type="dcterms:W3CDTF">2020-10-19T17:57:32Z</dcterms:created>
  <dcterms:modified xsi:type="dcterms:W3CDTF">2020-11-28T11:21:12Z</dcterms:modified>
</cp:coreProperties>
</file>

<file path=docProps/thumbnail.jpeg>
</file>